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b3db9de23341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f0039808f54ef7"/>
  </p:sldMasterIdLst>
  <p:sldIdLst>
    <p:sldId xmlns:r="http://schemas.openxmlformats.org/officeDocument/2006/relationships" id="256" r:id="R02f25bedb6904d9d"/>
    <p:sldId xmlns:r="http://schemas.openxmlformats.org/officeDocument/2006/relationships" id="257" r:id="R8539a362a329406a"/>
    <p:sldId xmlns:r="http://schemas.openxmlformats.org/officeDocument/2006/relationships" id="258" r:id="R4531f3d4c002439f"/>
    <p:sldId xmlns:r="http://schemas.openxmlformats.org/officeDocument/2006/relationships" id="259" r:id="R5f27a56f98e84a68"/>
    <p:sldId xmlns:r="http://schemas.openxmlformats.org/officeDocument/2006/relationships" id="260" r:id="Rd710b735ae50444b"/>
    <p:sldId xmlns:r="http://schemas.openxmlformats.org/officeDocument/2006/relationships" id="261" r:id="R97c0e3a395194df0"/>
    <p:sldId xmlns:r="http://schemas.openxmlformats.org/officeDocument/2006/relationships" id="262" r:id="Rdf48f8a7b0a44f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f0039808f54ef7" /><Relationship Type="http://schemas.openxmlformats.org/officeDocument/2006/relationships/slide" Target="/ppt/slides/slide1.xml" Id="R02f25bedb6904d9d" /><Relationship Type="http://schemas.openxmlformats.org/officeDocument/2006/relationships/slide" Target="/ppt/slides/slide2.xml" Id="R8539a362a329406a" /><Relationship Type="http://schemas.openxmlformats.org/officeDocument/2006/relationships/slide" Target="/ppt/slides/slide3.xml" Id="R4531f3d4c002439f" /><Relationship Type="http://schemas.openxmlformats.org/officeDocument/2006/relationships/slide" Target="/ppt/slides/slide4.xml" Id="R5f27a56f98e84a68" /><Relationship Type="http://schemas.openxmlformats.org/officeDocument/2006/relationships/slide" Target="/ppt/slides/slide5.xml" Id="Rd710b735ae50444b" /><Relationship Type="http://schemas.openxmlformats.org/officeDocument/2006/relationships/slide" Target="/ppt/slides/slide6.xml" Id="R97c0e3a395194df0" /><Relationship Type="http://schemas.openxmlformats.org/officeDocument/2006/relationships/slide" Target="/ppt/slides/slide7.xml" Id="Rdf48f8a7b0a44f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6663619af042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906c1600847b1" /><Relationship Type="http://schemas.openxmlformats.org/officeDocument/2006/relationships/theme" Target="/ppt/slideMasters/theme/theme1.xml" Id="Rc7069cc9553e46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e906c1600847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61ea5e77047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1b7f6076348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18530bacb41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f8319a17840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238b448cf4a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a102a0ebb4b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ac741ae204f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SØVIK MATHUS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SØVIK MATHUS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 MATHUS AS ble etablert [år] og holder til i Søvik.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SØVIK MATHUS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SØVIK MATHUS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SØVIK MATHUS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25 587 073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510 046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461 598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5 329 257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8 206 394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SØVIK MATHUS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SØVIKHAGEN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SØVIKHAGEN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SØVIKHAGEN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SØVIK MATHUS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Hamnsundvegen 242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6280 Søvik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21 24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993 411 019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SØVIK MATHUS AS</a:t>
            </a:r>
          </a:p>
        </p:txBody>
      </p:sp>
    </p:spTree>
  </p:cSld>
  <p:clrMapOvr>
    <a:masterClrMapping xmlns:a="http://schemas.openxmlformats.org/drawingml/2006/main"/>
  </p:clrMapOvr>
</p:sld>
</file>