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e39003412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f3d2f66494815"/>
  </p:sldMasterIdLst>
  <p:sldIdLst>
    <p:sldId xmlns:r="http://schemas.openxmlformats.org/officeDocument/2006/relationships" id="256" r:id="Re7971ded64a2466c"/>
    <p:sldId xmlns:r="http://schemas.openxmlformats.org/officeDocument/2006/relationships" id="257" r:id="R6b96bc36e69142d9"/>
    <p:sldId xmlns:r="http://schemas.openxmlformats.org/officeDocument/2006/relationships" id="258" r:id="R12fa0ba541c04ae9"/>
    <p:sldId xmlns:r="http://schemas.openxmlformats.org/officeDocument/2006/relationships" id="259" r:id="Red024ac6a1b94c78"/>
    <p:sldId xmlns:r="http://schemas.openxmlformats.org/officeDocument/2006/relationships" id="260" r:id="Rc11b81ea538d4f27"/>
    <p:sldId xmlns:r="http://schemas.openxmlformats.org/officeDocument/2006/relationships" id="261" r:id="R75c06788f24a4621"/>
    <p:sldId xmlns:r="http://schemas.openxmlformats.org/officeDocument/2006/relationships" id="262" r:id="R6c8fdea39be6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f3d2f66494815" /><Relationship Type="http://schemas.openxmlformats.org/officeDocument/2006/relationships/slide" Target="/ppt/slides/slide1.xml" Id="Re7971ded64a2466c" /><Relationship Type="http://schemas.openxmlformats.org/officeDocument/2006/relationships/slide" Target="/ppt/slides/slide2.xml" Id="R6b96bc36e69142d9" /><Relationship Type="http://schemas.openxmlformats.org/officeDocument/2006/relationships/slide" Target="/ppt/slides/slide3.xml" Id="R12fa0ba541c04ae9" /><Relationship Type="http://schemas.openxmlformats.org/officeDocument/2006/relationships/slide" Target="/ppt/slides/slide4.xml" Id="Red024ac6a1b94c78" /><Relationship Type="http://schemas.openxmlformats.org/officeDocument/2006/relationships/slide" Target="/ppt/slides/slide5.xml" Id="Rc11b81ea538d4f27" /><Relationship Type="http://schemas.openxmlformats.org/officeDocument/2006/relationships/slide" Target="/ppt/slides/slide6.xml" Id="R75c06788f24a4621" /><Relationship Type="http://schemas.openxmlformats.org/officeDocument/2006/relationships/slide" Target="/ppt/slides/slide7.xml" Id="R6c8fdea39be6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d6b87849c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3f6e0ea1437a" /><Relationship Type="http://schemas.openxmlformats.org/officeDocument/2006/relationships/theme" Target="/ppt/slideMasters/theme/theme1.xml" Id="Rdb4ed6fa348d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73f6e0ea1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56662af2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8e5d950a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d4efc524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ac7e9430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c2b3b736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3135cf86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5166e225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