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3ec77ccc7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1bd3a598f4bfa"/>
  </p:sldMasterIdLst>
  <p:sldIdLst>
    <p:sldId xmlns:r="http://schemas.openxmlformats.org/officeDocument/2006/relationships" id="256" r:id="R9816f184364e4519"/>
    <p:sldId xmlns:r="http://schemas.openxmlformats.org/officeDocument/2006/relationships" id="257" r:id="R9d3570dfc40c4dad"/>
    <p:sldId xmlns:r="http://schemas.openxmlformats.org/officeDocument/2006/relationships" id="258" r:id="R56f33353c5054343"/>
    <p:sldId xmlns:r="http://schemas.openxmlformats.org/officeDocument/2006/relationships" id="259" r:id="R21aa2ce905da4fd2"/>
    <p:sldId xmlns:r="http://schemas.openxmlformats.org/officeDocument/2006/relationships" id="260" r:id="R592795460c324bad"/>
    <p:sldId xmlns:r="http://schemas.openxmlformats.org/officeDocument/2006/relationships" id="261" r:id="R99cdbee7f4fb42f3"/>
    <p:sldId xmlns:r="http://schemas.openxmlformats.org/officeDocument/2006/relationships" id="262" r:id="Ra15e838e9d88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1bd3a598f4bfa" /><Relationship Type="http://schemas.openxmlformats.org/officeDocument/2006/relationships/slide" Target="/ppt/slides/slide1.xml" Id="R9816f184364e4519" /><Relationship Type="http://schemas.openxmlformats.org/officeDocument/2006/relationships/slide" Target="/ppt/slides/slide2.xml" Id="R9d3570dfc40c4dad" /><Relationship Type="http://schemas.openxmlformats.org/officeDocument/2006/relationships/slide" Target="/ppt/slides/slide3.xml" Id="R56f33353c5054343" /><Relationship Type="http://schemas.openxmlformats.org/officeDocument/2006/relationships/slide" Target="/ppt/slides/slide4.xml" Id="R21aa2ce905da4fd2" /><Relationship Type="http://schemas.openxmlformats.org/officeDocument/2006/relationships/slide" Target="/ppt/slides/slide5.xml" Id="R592795460c324bad" /><Relationship Type="http://schemas.openxmlformats.org/officeDocument/2006/relationships/slide" Target="/ppt/slides/slide6.xml" Id="R99cdbee7f4fb42f3" /><Relationship Type="http://schemas.openxmlformats.org/officeDocument/2006/relationships/slide" Target="/ppt/slides/slide7.xml" Id="Ra15e838e9d88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5617e4141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cdabba4c4cf7" /><Relationship Type="http://schemas.openxmlformats.org/officeDocument/2006/relationships/theme" Target="/ppt/slideMasters/theme/theme1.xml" Id="R09a21a029710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4cdabba4c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665f4a26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468f98f3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068826f3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c1031caf5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d2cb958b2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43944cbbd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8d551246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PITLINGEN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11 946 326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11 958 013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ANDREAS EIK  –  88,0 %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EIK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44B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46 50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993 428 027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