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ed03b99d541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cc50067784200"/>
  </p:sldMasterIdLst>
  <p:sldIdLst>
    <p:sldId xmlns:r="http://schemas.openxmlformats.org/officeDocument/2006/relationships" id="256" r:id="Ra0bd641c81b949f7"/>
    <p:sldId xmlns:r="http://schemas.openxmlformats.org/officeDocument/2006/relationships" id="257" r:id="R21f3c648b13541fa"/>
    <p:sldId xmlns:r="http://schemas.openxmlformats.org/officeDocument/2006/relationships" id="258" r:id="Rd09c05705da04d7d"/>
    <p:sldId xmlns:r="http://schemas.openxmlformats.org/officeDocument/2006/relationships" id="259" r:id="R4c4ae88b77064b3e"/>
    <p:sldId xmlns:r="http://schemas.openxmlformats.org/officeDocument/2006/relationships" id="260" r:id="Rb030b01ffa3642ac"/>
    <p:sldId xmlns:r="http://schemas.openxmlformats.org/officeDocument/2006/relationships" id="261" r:id="Rf7305bb2955844c6"/>
    <p:sldId xmlns:r="http://schemas.openxmlformats.org/officeDocument/2006/relationships" id="262" r:id="R3f28881c96da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cc50067784200" /><Relationship Type="http://schemas.openxmlformats.org/officeDocument/2006/relationships/slide" Target="/ppt/slides/slide1.xml" Id="Ra0bd641c81b949f7" /><Relationship Type="http://schemas.openxmlformats.org/officeDocument/2006/relationships/slide" Target="/ppt/slides/slide2.xml" Id="R21f3c648b13541fa" /><Relationship Type="http://schemas.openxmlformats.org/officeDocument/2006/relationships/slide" Target="/ppt/slides/slide3.xml" Id="Rd09c05705da04d7d" /><Relationship Type="http://schemas.openxmlformats.org/officeDocument/2006/relationships/slide" Target="/ppt/slides/slide4.xml" Id="R4c4ae88b77064b3e" /><Relationship Type="http://schemas.openxmlformats.org/officeDocument/2006/relationships/slide" Target="/ppt/slides/slide5.xml" Id="Rb030b01ffa3642ac" /><Relationship Type="http://schemas.openxmlformats.org/officeDocument/2006/relationships/slide" Target="/ppt/slides/slide6.xml" Id="Rf7305bb2955844c6" /><Relationship Type="http://schemas.openxmlformats.org/officeDocument/2006/relationships/slide" Target="/ppt/slides/slide7.xml" Id="R3f28881c96da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f868845e9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7641ae5064a08" /><Relationship Type="http://schemas.openxmlformats.org/officeDocument/2006/relationships/theme" Target="/ppt/slideMasters/theme/theme1.xml" Id="R6bfefcd7bb6e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7641ae506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a769902c3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485cdc52d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ac9f74f0444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d5f5f3efe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2da995f15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15db4fc9a47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11cf820ba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BAKØY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BAKØY HOLDING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104 811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−3 488 275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12 398 970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MAGNAR BAKØY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19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HOLDING AS</a:t>
            </a:r>
          </a:p>
        </p:txBody>
      </p:sp>
    </p:spTree>
  </p:cSld>
  <p:clrMapOvr>
    <a:masterClrMapping xmlns:a="http://schemas.openxmlformats.org/drawingml/2006/main"/>
  </p:clrMapOvr>
</p:sld>
</file>