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29c6e9f4744b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a6728e76094696"/>
  </p:sldMasterIdLst>
  <p:sldIdLst>
    <p:sldId xmlns:r="http://schemas.openxmlformats.org/officeDocument/2006/relationships" id="256" r:id="Rd833118070de4960"/>
    <p:sldId xmlns:r="http://schemas.openxmlformats.org/officeDocument/2006/relationships" id="257" r:id="R545643c184fd414e"/>
    <p:sldId xmlns:r="http://schemas.openxmlformats.org/officeDocument/2006/relationships" id="258" r:id="R7dbd9d0d7e4445b3"/>
    <p:sldId xmlns:r="http://schemas.openxmlformats.org/officeDocument/2006/relationships" id="259" r:id="Rf1ddbe4292984e5d"/>
    <p:sldId xmlns:r="http://schemas.openxmlformats.org/officeDocument/2006/relationships" id="260" r:id="Rcb127ea779d74a36"/>
    <p:sldId xmlns:r="http://schemas.openxmlformats.org/officeDocument/2006/relationships" id="261" r:id="Rd11137b87da64225"/>
    <p:sldId xmlns:r="http://schemas.openxmlformats.org/officeDocument/2006/relationships" id="262" r:id="R57e2c60ff8974e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a6728e76094696" /><Relationship Type="http://schemas.openxmlformats.org/officeDocument/2006/relationships/slide" Target="/ppt/slides/slide1.xml" Id="Rd833118070de4960" /><Relationship Type="http://schemas.openxmlformats.org/officeDocument/2006/relationships/slide" Target="/ppt/slides/slide2.xml" Id="R545643c184fd414e" /><Relationship Type="http://schemas.openxmlformats.org/officeDocument/2006/relationships/slide" Target="/ppt/slides/slide3.xml" Id="R7dbd9d0d7e4445b3" /><Relationship Type="http://schemas.openxmlformats.org/officeDocument/2006/relationships/slide" Target="/ppt/slides/slide4.xml" Id="Rf1ddbe4292984e5d" /><Relationship Type="http://schemas.openxmlformats.org/officeDocument/2006/relationships/slide" Target="/ppt/slides/slide5.xml" Id="Rcb127ea779d74a36" /><Relationship Type="http://schemas.openxmlformats.org/officeDocument/2006/relationships/slide" Target="/ppt/slides/slide6.xml" Id="Rd11137b87da64225" /><Relationship Type="http://schemas.openxmlformats.org/officeDocument/2006/relationships/slide" Target="/ppt/slides/slide7.xml" Id="R57e2c60ff8974e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69333b761e49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ed5d1e3d6143ab" /><Relationship Type="http://schemas.openxmlformats.org/officeDocument/2006/relationships/theme" Target="/ppt/slideMasters/theme/theme1.xml" Id="R54fbebd219ba49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ed5d1e3d6143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7fcd43043840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e5f227a6ec43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990ca05a9e46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274fa3dcff4e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b396e59ee448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e636a8869c4a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d10887101044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TNA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TNA HOLDING AS ble etablert [år] og holder til i Krokstadelva.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5 829 853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5 429 818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5 887 263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65 091 351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65 194 769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NAVJORD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Prestebråtveien 37A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3055 Krokstadelva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993 434 191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TNA HOLDING AS</a:t>
            </a:r>
          </a:p>
        </p:txBody>
      </p:sp>
    </p:spTree>
  </p:cSld>
  <p:clrMapOvr>
    <a:masterClrMapping xmlns:a="http://schemas.openxmlformats.org/drawingml/2006/main"/>
  </p:clrMapOvr>
</p:sld>
</file>