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7788313dcf4d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98de500f674284"/>
  </p:sldMasterIdLst>
  <p:sldIdLst>
    <p:sldId xmlns:r="http://schemas.openxmlformats.org/officeDocument/2006/relationships" id="256" r:id="Rf2889002f6834637"/>
    <p:sldId xmlns:r="http://schemas.openxmlformats.org/officeDocument/2006/relationships" id="257" r:id="Rf689ffbe5b2d44f9"/>
    <p:sldId xmlns:r="http://schemas.openxmlformats.org/officeDocument/2006/relationships" id="258" r:id="R29edf752b9a34042"/>
    <p:sldId xmlns:r="http://schemas.openxmlformats.org/officeDocument/2006/relationships" id="259" r:id="R50ceb32d06f84fa1"/>
    <p:sldId xmlns:r="http://schemas.openxmlformats.org/officeDocument/2006/relationships" id="260" r:id="R32a22b3da41441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98de500f674284" /><Relationship Type="http://schemas.openxmlformats.org/officeDocument/2006/relationships/slide" Target="/ppt/slides/slide1.xml" Id="Rf2889002f6834637" /><Relationship Type="http://schemas.openxmlformats.org/officeDocument/2006/relationships/slide" Target="/ppt/slides/slide2.xml" Id="Rf689ffbe5b2d44f9" /><Relationship Type="http://schemas.openxmlformats.org/officeDocument/2006/relationships/slide" Target="/ppt/slides/slide3.xml" Id="R29edf752b9a34042" /><Relationship Type="http://schemas.openxmlformats.org/officeDocument/2006/relationships/slide" Target="/ppt/slides/slide4.xml" Id="R50ceb32d06f84fa1" /><Relationship Type="http://schemas.openxmlformats.org/officeDocument/2006/relationships/slide" Target="/ppt/slides/slide5.xml" Id="R32a22b3da41441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383802313b41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4b865f4014b18" /><Relationship Type="http://schemas.openxmlformats.org/officeDocument/2006/relationships/theme" Target="/ppt/slideMasters/theme/theme1.xml" Id="R1c0a3867c8694f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e4b865f4014b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fd7d212274d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2d3de329e40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a85f601a34f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77f5e019949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cf05388e146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AMASAI INVESTMENT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AMASAI INVESTMENT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AMASAI INVESTMENT DA ble etablert [år] og holder til i Fogn.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AMASAI INVESTMENT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AMASAI INVESTMENT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AMASAI INVESTMENT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4164 Fogn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993 436 984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AMASAI INVESTMENT DA</a:t>
            </a:r>
          </a:p>
        </p:txBody>
      </p:sp>
    </p:spTree>
  </p:cSld>
  <p:clrMapOvr>
    <a:masterClrMapping xmlns:a="http://schemas.openxmlformats.org/drawingml/2006/main"/>
  </p:clrMapOvr>
</p:sld>
</file>