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7788528bd6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98c92e34848e6"/>
  </p:sldMasterIdLst>
  <p:sldIdLst>
    <p:sldId xmlns:r="http://schemas.openxmlformats.org/officeDocument/2006/relationships" id="256" r:id="Rf1a6c234aa254895"/>
    <p:sldId xmlns:r="http://schemas.openxmlformats.org/officeDocument/2006/relationships" id="257" r:id="Re02755f1101f4d9c"/>
    <p:sldId xmlns:r="http://schemas.openxmlformats.org/officeDocument/2006/relationships" id="258" r:id="R9671f440494d44bc"/>
    <p:sldId xmlns:r="http://schemas.openxmlformats.org/officeDocument/2006/relationships" id="259" r:id="R335191caed044d43"/>
    <p:sldId xmlns:r="http://schemas.openxmlformats.org/officeDocument/2006/relationships" id="260" r:id="R1e0aa3b30f694ebf"/>
    <p:sldId xmlns:r="http://schemas.openxmlformats.org/officeDocument/2006/relationships" id="261" r:id="R4e1215ed76aa4776"/>
    <p:sldId xmlns:r="http://schemas.openxmlformats.org/officeDocument/2006/relationships" id="262" r:id="R59f69c441c35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98c92e34848e6" /><Relationship Type="http://schemas.openxmlformats.org/officeDocument/2006/relationships/slide" Target="/ppt/slides/slide1.xml" Id="Rf1a6c234aa254895" /><Relationship Type="http://schemas.openxmlformats.org/officeDocument/2006/relationships/slide" Target="/ppt/slides/slide2.xml" Id="Re02755f1101f4d9c" /><Relationship Type="http://schemas.openxmlformats.org/officeDocument/2006/relationships/slide" Target="/ppt/slides/slide3.xml" Id="R9671f440494d44bc" /><Relationship Type="http://schemas.openxmlformats.org/officeDocument/2006/relationships/slide" Target="/ppt/slides/slide4.xml" Id="R335191caed044d43" /><Relationship Type="http://schemas.openxmlformats.org/officeDocument/2006/relationships/slide" Target="/ppt/slides/slide5.xml" Id="R1e0aa3b30f694ebf" /><Relationship Type="http://schemas.openxmlformats.org/officeDocument/2006/relationships/slide" Target="/ppt/slides/slide6.xml" Id="R4e1215ed76aa4776" /><Relationship Type="http://schemas.openxmlformats.org/officeDocument/2006/relationships/slide" Target="/ppt/slides/slide7.xml" Id="R59f69c441c35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1f0b56dca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e782856aa4235" /><Relationship Type="http://schemas.openxmlformats.org/officeDocument/2006/relationships/theme" Target="/ppt/slideMasters/theme/theme1.xml" Id="Rb75bc38fca12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2e782856aa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b5e020d94d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2352ed7fa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41274cdc2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a8386bf78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e3c19d963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dbdfd94eb4b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1562af1f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GEIR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