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d5a59af82949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3d5d0551446a8"/>
  </p:sldMasterIdLst>
  <p:sldIdLst>
    <p:sldId xmlns:r="http://schemas.openxmlformats.org/officeDocument/2006/relationships" id="256" r:id="R07a8554f81e643b8"/>
    <p:sldId xmlns:r="http://schemas.openxmlformats.org/officeDocument/2006/relationships" id="257" r:id="R43ef16b4427f4260"/>
    <p:sldId xmlns:r="http://schemas.openxmlformats.org/officeDocument/2006/relationships" id="258" r:id="R94dbafe22a674975"/>
    <p:sldId xmlns:r="http://schemas.openxmlformats.org/officeDocument/2006/relationships" id="259" r:id="Rb76389ff921d44a9"/>
    <p:sldId xmlns:r="http://schemas.openxmlformats.org/officeDocument/2006/relationships" id="260" r:id="R295bbebdf387435a"/>
    <p:sldId xmlns:r="http://schemas.openxmlformats.org/officeDocument/2006/relationships" id="261" r:id="R69e1f3f0a3594ae0"/>
    <p:sldId xmlns:r="http://schemas.openxmlformats.org/officeDocument/2006/relationships" id="262" r:id="Rc10cc51d05d3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3d5d0551446a8" /><Relationship Type="http://schemas.openxmlformats.org/officeDocument/2006/relationships/slide" Target="/ppt/slides/slide1.xml" Id="R07a8554f81e643b8" /><Relationship Type="http://schemas.openxmlformats.org/officeDocument/2006/relationships/slide" Target="/ppt/slides/slide2.xml" Id="R43ef16b4427f4260" /><Relationship Type="http://schemas.openxmlformats.org/officeDocument/2006/relationships/slide" Target="/ppt/slides/slide3.xml" Id="R94dbafe22a674975" /><Relationship Type="http://schemas.openxmlformats.org/officeDocument/2006/relationships/slide" Target="/ppt/slides/slide4.xml" Id="Rb76389ff921d44a9" /><Relationship Type="http://schemas.openxmlformats.org/officeDocument/2006/relationships/slide" Target="/ppt/slides/slide5.xml" Id="R295bbebdf387435a" /><Relationship Type="http://schemas.openxmlformats.org/officeDocument/2006/relationships/slide" Target="/ppt/slides/slide6.xml" Id="R69e1f3f0a3594ae0" /><Relationship Type="http://schemas.openxmlformats.org/officeDocument/2006/relationships/slide" Target="/ppt/slides/slide7.xml" Id="Rc10cc51d05d3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30276b832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5261c56c446da" /><Relationship Type="http://schemas.openxmlformats.org/officeDocument/2006/relationships/theme" Target="/ppt/slideMasters/theme/theme1.xml" Id="R85995b61d602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f5261c56c4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7d42d5b94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4914943c9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0610829db40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1cb2fd07e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a89d6619945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7bd0eed974e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2e2143b2540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13 993 932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53 929 439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62 812 059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 ALEXANDER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993 471 941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HAUCO INVEST AS</a:t>
            </a:r>
          </a:p>
        </p:txBody>
      </p:sp>
    </p:spTree>
  </p:cSld>
  <p:clrMapOvr>
    <a:masterClrMapping xmlns:a="http://schemas.openxmlformats.org/drawingml/2006/main"/>
  </p:clrMapOvr>
</p:sld>
</file>