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96daf3c9b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f046314034327"/>
  </p:sldMasterIdLst>
  <p:sldIdLst>
    <p:sldId xmlns:r="http://schemas.openxmlformats.org/officeDocument/2006/relationships" id="256" r:id="R090cd9dd46d7422d"/>
    <p:sldId xmlns:r="http://schemas.openxmlformats.org/officeDocument/2006/relationships" id="257" r:id="R986d806a71dd4cf5"/>
    <p:sldId xmlns:r="http://schemas.openxmlformats.org/officeDocument/2006/relationships" id="258" r:id="R02869c3bc2d9465e"/>
    <p:sldId xmlns:r="http://schemas.openxmlformats.org/officeDocument/2006/relationships" id="259" r:id="R6583f61100ab46f6"/>
    <p:sldId xmlns:r="http://schemas.openxmlformats.org/officeDocument/2006/relationships" id="260" r:id="R8eb0b64572ec427d"/>
    <p:sldId xmlns:r="http://schemas.openxmlformats.org/officeDocument/2006/relationships" id="261" r:id="Rf4987d373c16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046314034327" /><Relationship Type="http://schemas.openxmlformats.org/officeDocument/2006/relationships/slide" Target="/ppt/slides/slide1.xml" Id="R090cd9dd46d7422d" /><Relationship Type="http://schemas.openxmlformats.org/officeDocument/2006/relationships/slide" Target="/ppt/slides/slide2.xml" Id="R986d806a71dd4cf5" /><Relationship Type="http://schemas.openxmlformats.org/officeDocument/2006/relationships/slide" Target="/ppt/slides/slide3.xml" Id="R02869c3bc2d9465e" /><Relationship Type="http://schemas.openxmlformats.org/officeDocument/2006/relationships/slide" Target="/ppt/slides/slide4.xml" Id="R6583f61100ab46f6" /><Relationship Type="http://schemas.openxmlformats.org/officeDocument/2006/relationships/slide" Target="/ppt/slides/slide5.xml" Id="R8eb0b64572ec427d" /><Relationship Type="http://schemas.openxmlformats.org/officeDocument/2006/relationships/slide" Target="/ppt/slides/slide6.xml" Id="Rf4987d373c16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ab2b906c7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579ef2a14817" /><Relationship Type="http://schemas.openxmlformats.org/officeDocument/2006/relationships/theme" Target="/ppt/slideMasters/theme/theme1.xml" Id="R53c0309b57e1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e579ef2a1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553a6cc5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826201e7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6d37b64f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4f88d595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af51f8f3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39cacc03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