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2ef9603e0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558f159344d1e"/>
  </p:sldMasterIdLst>
  <p:sldIdLst>
    <p:sldId xmlns:r="http://schemas.openxmlformats.org/officeDocument/2006/relationships" id="256" r:id="R8bfc623a10bc4bfd"/>
    <p:sldId xmlns:r="http://schemas.openxmlformats.org/officeDocument/2006/relationships" id="257" r:id="R7b61e2d8af364b14"/>
    <p:sldId xmlns:r="http://schemas.openxmlformats.org/officeDocument/2006/relationships" id="258" r:id="R4239c8c3b8d84b42"/>
    <p:sldId xmlns:r="http://schemas.openxmlformats.org/officeDocument/2006/relationships" id="259" r:id="Rcb992bb81dfc42d3"/>
    <p:sldId xmlns:r="http://schemas.openxmlformats.org/officeDocument/2006/relationships" id="260" r:id="Rcd9c89c34c414874"/>
    <p:sldId xmlns:r="http://schemas.openxmlformats.org/officeDocument/2006/relationships" id="261" r:id="R5e96914f070f4c62"/>
    <p:sldId xmlns:r="http://schemas.openxmlformats.org/officeDocument/2006/relationships" id="262" r:id="Rb2d27c639b9c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558f159344d1e" /><Relationship Type="http://schemas.openxmlformats.org/officeDocument/2006/relationships/slide" Target="/ppt/slides/slide1.xml" Id="R8bfc623a10bc4bfd" /><Relationship Type="http://schemas.openxmlformats.org/officeDocument/2006/relationships/slide" Target="/ppt/slides/slide2.xml" Id="R7b61e2d8af364b14" /><Relationship Type="http://schemas.openxmlformats.org/officeDocument/2006/relationships/slide" Target="/ppt/slides/slide3.xml" Id="R4239c8c3b8d84b42" /><Relationship Type="http://schemas.openxmlformats.org/officeDocument/2006/relationships/slide" Target="/ppt/slides/slide4.xml" Id="Rcb992bb81dfc42d3" /><Relationship Type="http://schemas.openxmlformats.org/officeDocument/2006/relationships/slide" Target="/ppt/slides/slide5.xml" Id="Rcd9c89c34c414874" /><Relationship Type="http://schemas.openxmlformats.org/officeDocument/2006/relationships/slide" Target="/ppt/slides/slide6.xml" Id="R5e96914f070f4c62" /><Relationship Type="http://schemas.openxmlformats.org/officeDocument/2006/relationships/slide" Target="/ppt/slides/slide7.xml" Id="Rb2d27c639b9c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aa4819e44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5a1b4b1bf4496" /><Relationship Type="http://schemas.openxmlformats.org/officeDocument/2006/relationships/theme" Target="/ppt/slideMasters/theme/theme1.xml" Id="Rcd333d926ad1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5a1b4b1bf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ed09c26a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c17dfe545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cb7a1120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207e73d4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6aa0e37e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01337eea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1d1e7a5b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INNASKJÆRS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INNASKJÆRS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25 858 739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38 083 283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WILBERG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Torpfjellet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