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014d01e53e4e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97c6c21c08449c"/>
  </p:sldMasterIdLst>
  <p:sldIdLst>
    <p:sldId xmlns:r="http://schemas.openxmlformats.org/officeDocument/2006/relationships" id="256" r:id="R7711795221b54243"/>
    <p:sldId xmlns:r="http://schemas.openxmlformats.org/officeDocument/2006/relationships" id="257" r:id="R31827b7846d84a07"/>
    <p:sldId xmlns:r="http://schemas.openxmlformats.org/officeDocument/2006/relationships" id="258" r:id="R6ce06ac9918d4cd8"/>
    <p:sldId xmlns:r="http://schemas.openxmlformats.org/officeDocument/2006/relationships" id="259" r:id="R13e90b7be3cd41e4"/>
    <p:sldId xmlns:r="http://schemas.openxmlformats.org/officeDocument/2006/relationships" id="260" r:id="R40a0abcb3db84886"/>
    <p:sldId xmlns:r="http://schemas.openxmlformats.org/officeDocument/2006/relationships" id="261" r:id="Re1e34376e81248c7"/>
    <p:sldId xmlns:r="http://schemas.openxmlformats.org/officeDocument/2006/relationships" id="262" r:id="R9445e981bd3a4f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7c6c21c08449c" /><Relationship Type="http://schemas.openxmlformats.org/officeDocument/2006/relationships/slide" Target="/ppt/slides/slide1.xml" Id="R7711795221b54243" /><Relationship Type="http://schemas.openxmlformats.org/officeDocument/2006/relationships/slide" Target="/ppt/slides/slide2.xml" Id="R31827b7846d84a07" /><Relationship Type="http://schemas.openxmlformats.org/officeDocument/2006/relationships/slide" Target="/ppt/slides/slide3.xml" Id="R6ce06ac9918d4cd8" /><Relationship Type="http://schemas.openxmlformats.org/officeDocument/2006/relationships/slide" Target="/ppt/slides/slide4.xml" Id="R13e90b7be3cd41e4" /><Relationship Type="http://schemas.openxmlformats.org/officeDocument/2006/relationships/slide" Target="/ppt/slides/slide5.xml" Id="R40a0abcb3db84886" /><Relationship Type="http://schemas.openxmlformats.org/officeDocument/2006/relationships/slide" Target="/ppt/slides/slide6.xml" Id="Re1e34376e81248c7" /><Relationship Type="http://schemas.openxmlformats.org/officeDocument/2006/relationships/slide" Target="/ppt/slides/slide7.xml" Id="R9445e981bd3a4f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bf96a639840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d84afd43e44d5" /><Relationship Type="http://schemas.openxmlformats.org/officeDocument/2006/relationships/theme" Target="/ppt/slideMasters/theme/theme1.xml" Id="R4265f60aa024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ad84afd43e44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c7c286b5040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25bcee20448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1db566ac74b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075fc62794c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da38fdc2046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bdd1a40fc44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2092f85b042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SKARVEN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SKARVEN REGNSKAP AS ble etablert [år] og holder til i Skjervøy.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6 021 877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1 319 227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2 265 956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SKARVUNGEN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9180 Skjervøy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vidar@skarvenregnskap.no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993 496 308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REGNSKAP AS</a:t>
            </a:r>
          </a:p>
        </p:txBody>
      </p:sp>
    </p:spTree>
  </p:cSld>
  <p:clrMapOvr>
    <a:masterClrMapping xmlns:a="http://schemas.openxmlformats.org/drawingml/2006/main"/>
  </p:clrMapOvr>
</p:sld>
</file>