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be07738a6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d60254c9e40af"/>
  </p:sldMasterIdLst>
  <p:sldIdLst>
    <p:sldId xmlns:r="http://schemas.openxmlformats.org/officeDocument/2006/relationships" id="256" r:id="Ra2139b15414e4d09"/>
    <p:sldId xmlns:r="http://schemas.openxmlformats.org/officeDocument/2006/relationships" id="257" r:id="R56b9c8124a8442dc"/>
    <p:sldId xmlns:r="http://schemas.openxmlformats.org/officeDocument/2006/relationships" id="258" r:id="R7f22652239d4480f"/>
    <p:sldId xmlns:r="http://schemas.openxmlformats.org/officeDocument/2006/relationships" id="259" r:id="R77e4119c47344754"/>
    <p:sldId xmlns:r="http://schemas.openxmlformats.org/officeDocument/2006/relationships" id="260" r:id="R94abf150ae764639"/>
    <p:sldId xmlns:r="http://schemas.openxmlformats.org/officeDocument/2006/relationships" id="261" r:id="R62752273d9754088"/>
    <p:sldId xmlns:r="http://schemas.openxmlformats.org/officeDocument/2006/relationships" id="262" r:id="Rd7b089e08f63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d60254c9e40af" /><Relationship Type="http://schemas.openxmlformats.org/officeDocument/2006/relationships/slide" Target="/ppt/slides/slide1.xml" Id="Ra2139b15414e4d09" /><Relationship Type="http://schemas.openxmlformats.org/officeDocument/2006/relationships/slide" Target="/ppt/slides/slide2.xml" Id="R56b9c8124a8442dc" /><Relationship Type="http://schemas.openxmlformats.org/officeDocument/2006/relationships/slide" Target="/ppt/slides/slide3.xml" Id="R7f22652239d4480f" /><Relationship Type="http://schemas.openxmlformats.org/officeDocument/2006/relationships/slide" Target="/ppt/slides/slide4.xml" Id="R77e4119c47344754" /><Relationship Type="http://schemas.openxmlformats.org/officeDocument/2006/relationships/slide" Target="/ppt/slides/slide5.xml" Id="R94abf150ae764639" /><Relationship Type="http://schemas.openxmlformats.org/officeDocument/2006/relationships/slide" Target="/ppt/slides/slide6.xml" Id="R62752273d9754088" /><Relationship Type="http://schemas.openxmlformats.org/officeDocument/2006/relationships/slide" Target="/ppt/slides/slide7.xml" Id="Rd7b089e08f63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7305b77fc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0267c6bd641b1" /><Relationship Type="http://schemas.openxmlformats.org/officeDocument/2006/relationships/theme" Target="/ppt/slideMasters/theme/theme1.xml" Id="R72b7fcd71761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0267c6bd6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0ee1a865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cbf0ce28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bb9d7dd2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7788ed19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66775ca1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96aa7f1b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c4b61fa4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REGNSKAP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SOLVÅR KVELI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84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solvaar@broadpark.no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www.nordliregnskapskontor.com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993 534 404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