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29e943b0b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d46f592fc442b"/>
  </p:sldMasterIdLst>
  <p:sldIdLst>
    <p:sldId xmlns:r="http://schemas.openxmlformats.org/officeDocument/2006/relationships" id="256" r:id="R7fad323ff16c497f"/>
    <p:sldId xmlns:r="http://schemas.openxmlformats.org/officeDocument/2006/relationships" id="257" r:id="Rc374174c3bb64c83"/>
    <p:sldId xmlns:r="http://schemas.openxmlformats.org/officeDocument/2006/relationships" id="258" r:id="R780489c4b8004466"/>
    <p:sldId xmlns:r="http://schemas.openxmlformats.org/officeDocument/2006/relationships" id="259" r:id="R7f63c872bb9943c4"/>
    <p:sldId xmlns:r="http://schemas.openxmlformats.org/officeDocument/2006/relationships" id="260" r:id="R94352a48eac7401a"/>
    <p:sldId xmlns:r="http://schemas.openxmlformats.org/officeDocument/2006/relationships" id="261" r:id="R570a91fec0b942f9"/>
    <p:sldId xmlns:r="http://schemas.openxmlformats.org/officeDocument/2006/relationships" id="262" r:id="R8b2e74693afa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d46f592fc442b" /><Relationship Type="http://schemas.openxmlformats.org/officeDocument/2006/relationships/slide" Target="/ppt/slides/slide1.xml" Id="R7fad323ff16c497f" /><Relationship Type="http://schemas.openxmlformats.org/officeDocument/2006/relationships/slide" Target="/ppt/slides/slide2.xml" Id="Rc374174c3bb64c83" /><Relationship Type="http://schemas.openxmlformats.org/officeDocument/2006/relationships/slide" Target="/ppt/slides/slide3.xml" Id="R780489c4b8004466" /><Relationship Type="http://schemas.openxmlformats.org/officeDocument/2006/relationships/slide" Target="/ppt/slides/slide4.xml" Id="R7f63c872bb9943c4" /><Relationship Type="http://schemas.openxmlformats.org/officeDocument/2006/relationships/slide" Target="/ppt/slides/slide5.xml" Id="R94352a48eac7401a" /><Relationship Type="http://schemas.openxmlformats.org/officeDocument/2006/relationships/slide" Target="/ppt/slides/slide6.xml" Id="R570a91fec0b942f9" /><Relationship Type="http://schemas.openxmlformats.org/officeDocument/2006/relationships/slide" Target="/ppt/slides/slide7.xml" Id="R8b2e74693afa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05b3ea41f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ad4802344641" /><Relationship Type="http://schemas.openxmlformats.org/officeDocument/2006/relationships/theme" Target="/ppt/slideMasters/theme/theme1.xml" Id="Rb1e9345b575c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2ad480234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30950972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cb9376f0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a350db02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c670c9ad6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81b1f052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07d614e50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f878d025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MYKLETUN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MYKLETUN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5 926 454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JOHAN MYKLETUN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Bærheims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11 22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mykletun@forvaltningshuset.no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MYKLETUN AS</a:t>
            </a:r>
          </a:p>
        </p:txBody>
      </p:sp>
    </p:spTree>
  </p:cSld>
  <p:clrMapOvr>
    <a:masterClrMapping xmlns:a="http://schemas.openxmlformats.org/drawingml/2006/main"/>
  </p:clrMapOvr>
</p:sld>
</file>