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59426ca98940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e4b4dd66034072"/>
  </p:sldMasterIdLst>
  <p:sldIdLst>
    <p:sldId xmlns:r="http://schemas.openxmlformats.org/officeDocument/2006/relationships" id="256" r:id="R186cdf5e6da24aee"/>
    <p:sldId xmlns:r="http://schemas.openxmlformats.org/officeDocument/2006/relationships" id="257" r:id="Rb8dc05f6e8d14396"/>
    <p:sldId xmlns:r="http://schemas.openxmlformats.org/officeDocument/2006/relationships" id="258" r:id="R2002594831b042b1"/>
    <p:sldId xmlns:r="http://schemas.openxmlformats.org/officeDocument/2006/relationships" id="259" r:id="Rbf269f0783ea4aec"/>
    <p:sldId xmlns:r="http://schemas.openxmlformats.org/officeDocument/2006/relationships" id="260" r:id="R6eedd99473a3405a"/>
    <p:sldId xmlns:r="http://schemas.openxmlformats.org/officeDocument/2006/relationships" id="261" r:id="R083bcb7f9f344fb9"/>
    <p:sldId xmlns:r="http://schemas.openxmlformats.org/officeDocument/2006/relationships" id="262" r:id="R8d08a907696c4b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e4b4dd66034072" /><Relationship Type="http://schemas.openxmlformats.org/officeDocument/2006/relationships/slide" Target="/ppt/slides/slide1.xml" Id="R186cdf5e6da24aee" /><Relationship Type="http://schemas.openxmlformats.org/officeDocument/2006/relationships/slide" Target="/ppt/slides/slide2.xml" Id="Rb8dc05f6e8d14396" /><Relationship Type="http://schemas.openxmlformats.org/officeDocument/2006/relationships/slide" Target="/ppt/slides/slide3.xml" Id="R2002594831b042b1" /><Relationship Type="http://schemas.openxmlformats.org/officeDocument/2006/relationships/slide" Target="/ppt/slides/slide4.xml" Id="Rbf269f0783ea4aec" /><Relationship Type="http://schemas.openxmlformats.org/officeDocument/2006/relationships/slide" Target="/ppt/slides/slide5.xml" Id="R6eedd99473a3405a" /><Relationship Type="http://schemas.openxmlformats.org/officeDocument/2006/relationships/slide" Target="/ppt/slides/slide6.xml" Id="R083bcb7f9f344fb9" /><Relationship Type="http://schemas.openxmlformats.org/officeDocument/2006/relationships/slide" Target="/ppt/slides/slide7.xml" Id="R8d08a907696c4b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cfdbd4b5c4a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7148bf7f24c4c" /><Relationship Type="http://schemas.openxmlformats.org/officeDocument/2006/relationships/theme" Target="/ppt/slideMasters/theme/theme1.xml" Id="Rd48371ab63af4a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7148bf7f24c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d0cd9f1fd4a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979c3a10a4e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bf40b7a8d4a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b3c6bde24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4e8cfc4d44a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d55a722a745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82608103942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ADVOKATFIRMAET VINJE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ADVOKATFIRMAET VINJE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−1 458 436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240 184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4 398 196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5 077 849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VINJE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Seterhøybakken 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ev@amco.no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993 596 124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ADVOKATFIRMAET VINJE AS</a:t>
            </a:r>
          </a:p>
        </p:txBody>
      </p:sp>
    </p:spTree>
  </p:cSld>
  <p:clrMapOvr>
    <a:masterClrMapping xmlns:a="http://schemas.openxmlformats.org/drawingml/2006/main"/>
  </p:clrMapOvr>
</p:sld>
</file>