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0dae17a0ac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96556535f54a5a"/>
  </p:sldMasterIdLst>
  <p:sldIdLst>
    <p:sldId xmlns:r="http://schemas.openxmlformats.org/officeDocument/2006/relationships" id="256" r:id="Rc0ec79f59d4847cf"/>
    <p:sldId xmlns:r="http://schemas.openxmlformats.org/officeDocument/2006/relationships" id="257" r:id="R1522f01d2f7e4264"/>
    <p:sldId xmlns:r="http://schemas.openxmlformats.org/officeDocument/2006/relationships" id="258" r:id="R759ced5daea04d63"/>
    <p:sldId xmlns:r="http://schemas.openxmlformats.org/officeDocument/2006/relationships" id="259" r:id="R0a64b845dbba46b5"/>
    <p:sldId xmlns:r="http://schemas.openxmlformats.org/officeDocument/2006/relationships" id="260" r:id="R2716e4475f6b4099"/>
    <p:sldId xmlns:r="http://schemas.openxmlformats.org/officeDocument/2006/relationships" id="261" r:id="Rbeab3b0b32174c5e"/>
    <p:sldId xmlns:r="http://schemas.openxmlformats.org/officeDocument/2006/relationships" id="262" r:id="R32afdad14db8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6556535f54a5a" /><Relationship Type="http://schemas.openxmlformats.org/officeDocument/2006/relationships/slide" Target="/ppt/slides/slide1.xml" Id="Rc0ec79f59d4847cf" /><Relationship Type="http://schemas.openxmlformats.org/officeDocument/2006/relationships/slide" Target="/ppt/slides/slide2.xml" Id="R1522f01d2f7e4264" /><Relationship Type="http://schemas.openxmlformats.org/officeDocument/2006/relationships/slide" Target="/ppt/slides/slide3.xml" Id="R759ced5daea04d63" /><Relationship Type="http://schemas.openxmlformats.org/officeDocument/2006/relationships/slide" Target="/ppt/slides/slide4.xml" Id="R0a64b845dbba46b5" /><Relationship Type="http://schemas.openxmlformats.org/officeDocument/2006/relationships/slide" Target="/ppt/slides/slide5.xml" Id="R2716e4475f6b4099" /><Relationship Type="http://schemas.openxmlformats.org/officeDocument/2006/relationships/slide" Target="/ppt/slides/slide6.xml" Id="Rbeab3b0b32174c5e" /><Relationship Type="http://schemas.openxmlformats.org/officeDocument/2006/relationships/slide" Target="/ppt/slides/slide7.xml" Id="R32afdad14db8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d2eb5ef4343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2de0451f6432b" /><Relationship Type="http://schemas.openxmlformats.org/officeDocument/2006/relationships/theme" Target="/ppt/slideMasters/theme/theme1.xml" Id="R84e7f1b3d237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2de0451f6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233bfb8b6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1ad075fce4a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45ba5f4aa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6061dafe54d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70149b197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4c9f9ef9d41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b87f728e84e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JARAN HOLDING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660 445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2 870 573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81 556 897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87 183 718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JARAN KNIVE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849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993 603 384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