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998d23d5164a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823f586f734675"/>
  </p:sldMasterIdLst>
  <p:sldIdLst>
    <p:sldId xmlns:r="http://schemas.openxmlformats.org/officeDocument/2006/relationships" id="256" r:id="R333187e176ff4b20"/>
    <p:sldId xmlns:r="http://schemas.openxmlformats.org/officeDocument/2006/relationships" id="257" r:id="R4c33c14e4a1a4725"/>
    <p:sldId xmlns:r="http://schemas.openxmlformats.org/officeDocument/2006/relationships" id="258" r:id="Re444367797cc4e98"/>
    <p:sldId xmlns:r="http://schemas.openxmlformats.org/officeDocument/2006/relationships" id="259" r:id="R23fd5539f3924e6d"/>
    <p:sldId xmlns:r="http://schemas.openxmlformats.org/officeDocument/2006/relationships" id="260" r:id="Rb5d187e8f3f94400"/>
    <p:sldId xmlns:r="http://schemas.openxmlformats.org/officeDocument/2006/relationships" id="261" r:id="R2d0e36f9e9d543af"/>
    <p:sldId xmlns:r="http://schemas.openxmlformats.org/officeDocument/2006/relationships" id="262" r:id="R5013cf41f2ee42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23f586f734675" /><Relationship Type="http://schemas.openxmlformats.org/officeDocument/2006/relationships/slide" Target="/ppt/slides/slide1.xml" Id="R333187e176ff4b20" /><Relationship Type="http://schemas.openxmlformats.org/officeDocument/2006/relationships/slide" Target="/ppt/slides/slide2.xml" Id="R4c33c14e4a1a4725" /><Relationship Type="http://schemas.openxmlformats.org/officeDocument/2006/relationships/slide" Target="/ppt/slides/slide3.xml" Id="Re444367797cc4e98" /><Relationship Type="http://schemas.openxmlformats.org/officeDocument/2006/relationships/slide" Target="/ppt/slides/slide4.xml" Id="R23fd5539f3924e6d" /><Relationship Type="http://schemas.openxmlformats.org/officeDocument/2006/relationships/slide" Target="/ppt/slides/slide5.xml" Id="Rb5d187e8f3f94400" /><Relationship Type="http://schemas.openxmlformats.org/officeDocument/2006/relationships/slide" Target="/ppt/slides/slide6.xml" Id="R2d0e36f9e9d543af" /><Relationship Type="http://schemas.openxmlformats.org/officeDocument/2006/relationships/slide" Target="/ppt/slides/slide7.xml" Id="R5013cf41f2ee42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d473b51de44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88a8035b045a7" /><Relationship Type="http://schemas.openxmlformats.org/officeDocument/2006/relationships/theme" Target="/ppt/slideMasters/theme/theme1.xml" Id="Rb8f4bf3a06354f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88a8035b045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3db65e6874d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9f2649a8b4a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aa7c6e3de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f99941c5142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c4db2a96e40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fdb9dd1fa45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33ac76a6d43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NORDSALTEN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NORDSALTEN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NORDSALTEN AS ble etablert [år] og holder til i Leinesfjord.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NORDSALTEN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NORDSALTEN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NORDSALTEN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7 466 174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3 249 176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NORDSALTEN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HOAA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NORDSALTEN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Einvollen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8283 Leinesfjord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77 60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christina@okonet.no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993 614 882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NORDSALTEN AS</a:t>
            </a:r>
          </a:p>
        </p:txBody>
      </p:sp>
    </p:spTree>
  </p:cSld>
  <p:clrMapOvr>
    <a:masterClrMapping xmlns:a="http://schemas.openxmlformats.org/drawingml/2006/main"/>
  </p:clrMapOvr>
</p:sld>
</file>