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4792575b6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da05071894a0d"/>
  </p:sldMasterIdLst>
  <p:sldIdLst>
    <p:sldId xmlns:r="http://schemas.openxmlformats.org/officeDocument/2006/relationships" id="256" r:id="R5f5a3085c75247d5"/>
    <p:sldId xmlns:r="http://schemas.openxmlformats.org/officeDocument/2006/relationships" id="257" r:id="Ra1e53ecd877743df"/>
    <p:sldId xmlns:r="http://schemas.openxmlformats.org/officeDocument/2006/relationships" id="258" r:id="R0f13a97c452b4d9a"/>
    <p:sldId xmlns:r="http://schemas.openxmlformats.org/officeDocument/2006/relationships" id="259" r:id="R546d11de0122420c"/>
    <p:sldId xmlns:r="http://schemas.openxmlformats.org/officeDocument/2006/relationships" id="260" r:id="R1198d229a87548ff"/>
    <p:sldId xmlns:r="http://schemas.openxmlformats.org/officeDocument/2006/relationships" id="261" r:id="R1ee2e82436f544c7"/>
    <p:sldId xmlns:r="http://schemas.openxmlformats.org/officeDocument/2006/relationships" id="262" r:id="R6458336a3ba9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da05071894a0d" /><Relationship Type="http://schemas.openxmlformats.org/officeDocument/2006/relationships/slide" Target="/ppt/slides/slide1.xml" Id="R5f5a3085c75247d5" /><Relationship Type="http://schemas.openxmlformats.org/officeDocument/2006/relationships/slide" Target="/ppt/slides/slide2.xml" Id="Ra1e53ecd877743df" /><Relationship Type="http://schemas.openxmlformats.org/officeDocument/2006/relationships/slide" Target="/ppt/slides/slide3.xml" Id="R0f13a97c452b4d9a" /><Relationship Type="http://schemas.openxmlformats.org/officeDocument/2006/relationships/slide" Target="/ppt/slides/slide4.xml" Id="R546d11de0122420c" /><Relationship Type="http://schemas.openxmlformats.org/officeDocument/2006/relationships/slide" Target="/ppt/slides/slide5.xml" Id="R1198d229a87548ff" /><Relationship Type="http://schemas.openxmlformats.org/officeDocument/2006/relationships/slide" Target="/ppt/slides/slide6.xml" Id="R1ee2e82436f544c7" /><Relationship Type="http://schemas.openxmlformats.org/officeDocument/2006/relationships/slide" Target="/ppt/slides/slide7.xml" Id="R6458336a3ba9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a1c7a7757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6f8efddc401d" /><Relationship Type="http://schemas.openxmlformats.org/officeDocument/2006/relationships/theme" Target="/ppt/slideMasters/theme/theme1.xml" Id="R20b8f4716287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36f8efddc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0f494557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d697d4b10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36b8452f6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1ee0ba97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270b1dff7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aee4a34c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a8021bd0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