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978f4349ad45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6ee8ccea4c4632"/>
  </p:sldMasterIdLst>
  <p:sldIdLst>
    <p:sldId xmlns:r="http://schemas.openxmlformats.org/officeDocument/2006/relationships" id="256" r:id="R2990920dba5547aa"/>
    <p:sldId xmlns:r="http://schemas.openxmlformats.org/officeDocument/2006/relationships" id="257" r:id="R2c4dd63ebec3424c"/>
    <p:sldId xmlns:r="http://schemas.openxmlformats.org/officeDocument/2006/relationships" id="258" r:id="R0bd94e38b3e44939"/>
    <p:sldId xmlns:r="http://schemas.openxmlformats.org/officeDocument/2006/relationships" id="259" r:id="R174a019b210e42d8"/>
    <p:sldId xmlns:r="http://schemas.openxmlformats.org/officeDocument/2006/relationships" id="260" r:id="R4c3973e1ad4642bb"/>
    <p:sldId xmlns:r="http://schemas.openxmlformats.org/officeDocument/2006/relationships" id="261" r:id="Re131b2c2ffdd476e"/>
    <p:sldId xmlns:r="http://schemas.openxmlformats.org/officeDocument/2006/relationships" id="262" r:id="Rb3b4588452ae44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ee8ccea4c4632" /><Relationship Type="http://schemas.openxmlformats.org/officeDocument/2006/relationships/slide" Target="/ppt/slides/slide1.xml" Id="R2990920dba5547aa" /><Relationship Type="http://schemas.openxmlformats.org/officeDocument/2006/relationships/slide" Target="/ppt/slides/slide2.xml" Id="R2c4dd63ebec3424c" /><Relationship Type="http://schemas.openxmlformats.org/officeDocument/2006/relationships/slide" Target="/ppt/slides/slide3.xml" Id="R0bd94e38b3e44939" /><Relationship Type="http://schemas.openxmlformats.org/officeDocument/2006/relationships/slide" Target="/ppt/slides/slide4.xml" Id="R174a019b210e42d8" /><Relationship Type="http://schemas.openxmlformats.org/officeDocument/2006/relationships/slide" Target="/ppt/slides/slide5.xml" Id="R4c3973e1ad4642bb" /><Relationship Type="http://schemas.openxmlformats.org/officeDocument/2006/relationships/slide" Target="/ppt/slides/slide6.xml" Id="Re131b2c2ffdd476e" /><Relationship Type="http://schemas.openxmlformats.org/officeDocument/2006/relationships/slide" Target="/ppt/slides/slide7.xml" Id="Rb3b4588452ae44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553ec29f0449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380c0dae848dc" /><Relationship Type="http://schemas.openxmlformats.org/officeDocument/2006/relationships/theme" Target="/ppt/slideMasters/theme/theme1.xml" Id="Rdacab8211e6c4e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2380c0dae848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c1044668d4f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1fdbb96454d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ee29a7b3247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c6cece3944b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e4d1671c642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d4e15505a44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95c1bf9124b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CONSULT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16 147 343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2 965 857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679 623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5 767 636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08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post@merkantil-consult.no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www.merkantilconsult.no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993 772 151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