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db2b7c227842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45803173664b73"/>
  </p:sldMasterIdLst>
  <p:sldIdLst>
    <p:sldId xmlns:r="http://schemas.openxmlformats.org/officeDocument/2006/relationships" id="256" r:id="Re73b080ed5094036"/>
    <p:sldId xmlns:r="http://schemas.openxmlformats.org/officeDocument/2006/relationships" id="257" r:id="R3c1a99fcae0e4939"/>
    <p:sldId xmlns:r="http://schemas.openxmlformats.org/officeDocument/2006/relationships" id="258" r:id="R060812554c014c5e"/>
    <p:sldId xmlns:r="http://schemas.openxmlformats.org/officeDocument/2006/relationships" id="259" r:id="Rf7305a1dc0c24125"/>
    <p:sldId xmlns:r="http://schemas.openxmlformats.org/officeDocument/2006/relationships" id="260" r:id="Rb4841553da114213"/>
    <p:sldId xmlns:r="http://schemas.openxmlformats.org/officeDocument/2006/relationships" id="261" r:id="R96c17fdf009c4618"/>
    <p:sldId xmlns:r="http://schemas.openxmlformats.org/officeDocument/2006/relationships" id="262" r:id="R06e06353d0d147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45803173664b73" /><Relationship Type="http://schemas.openxmlformats.org/officeDocument/2006/relationships/slide" Target="/ppt/slides/slide1.xml" Id="Re73b080ed5094036" /><Relationship Type="http://schemas.openxmlformats.org/officeDocument/2006/relationships/slide" Target="/ppt/slides/slide2.xml" Id="R3c1a99fcae0e4939" /><Relationship Type="http://schemas.openxmlformats.org/officeDocument/2006/relationships/slide" Target="/ppt/slides/slide3.xml" Id="R060812554c014c5e" /><Relationship Type="http://schemas.openxmlformats.org/officeDocument/2006/relationships/slide" Target="/ppt/slides/slide4.xml" Id="Rf7305a1dc0c24125" /><Relationship Type="http://schemas.openxmlformats.org/officeDocument/2006/relationships/slide" Target="/ppt/slides/slide5.xml" Id="Rb4841553da114213" /><Relationship Type="http://schemas.openxmlformats.org/officeDocument/2006/relationships/slide" Target="/ppt/slides/slide6.xml" Id="R96c17fdf009c4618" /><Relationship Type="http://schemas.openxmlformats.org/officeDocument/2006/relationships/slide" Target="/ppt/slides/slide7.xml" Id="R06e06353d0d147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eba43b6c424a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e737114e1409a" /><Relationship Type="http://schemas.openxmlformats.org/officeDocument/2006/relationships/theme" Target="/ppt/slideMasters/theme/theme1.xml" Id="R18857a06101f45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ee737114e140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182edc0b54f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a591d200f42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d0526bafc4c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b3ed8b9cd4c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3cbc7aa3a42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cdc7d8d554e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7885dfa604e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SERVICES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380 852 748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43 881 843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38 856 730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60 613 042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234 675 872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71,0 %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LITU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ANGLO SUPPLY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 GRUPPEN AS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 GRUPPEN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RODVANG HOLDING AS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02135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hei@ecit.no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993 800 139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