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d3a689e92e49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3c3d4ffc064e8d"/>
  </p:sldMasterIdLst>
  <p:sldIdLst>
    <p:sldId xmlns:r="http://schemas.openxmlformats.org/officeDocument/2006/relationships" id="256" r:id="R74fad68742df4dae"/>
    <p:sldId xmlns:r="http://schemas.openxmlformats.org/officeDocument/2006/relationships" id="257" r:id="R10c1bbab8e7b43b3"/>
    <p:sldId xmlns:r="http://schemas.openxmlformats.org/officeDocument/2006/relationships" id="258" r:id="Rbf303a25935c4bdb"/>
    <p:sldId xmlns:r="http://schemas.openxmlformats.org/officeDocument/2006/relationships" id="259" r:id="R36c7847613694e58"/>
    <p:sldId xmlns:r="http://schemas.openxmlformats.org/officeDocument/2006/relationships" id="260" r:id="R151fdfdb7f034f23"/>
    <p:sldId xmlns:r="http://schemas.openxmlformats.org/officeDocument/2006/relationships" id="261" r:id="R51470d313f97407f"/>
    <p:sldId xmlns:r="http://schemas.openxmlformats.org/officeDocument/2006/relationships" id="262" r:id="R7d23db7c97cf4f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c3d4ffc064e8d" /><Relationship Type="http://schemas.openxmlformats.org/officeDocument/2006/relationships/slide" Target="/ppt/slides/slide1.xml" Id="R74fad68742df4dae" /><Relationship Type="http://schemas.openxmlformats.org/officeDocument/2006/relationships/slide" Target="/ppt/slides/slide2.xml" Id="R10c1bbab8e7b43b3" /><Relationship Type="http://schemas.openxmlformats.org/officeDocument/2006/relationships/slide" Target="/ppt/slides/slide3.xml" Id="Rbf303a25935c4bdb" /><Relationship Type="http://schemas.openxmlformats.org/officeDocument/2006/relationships/slide" Target="/ppt/slides/slide4.xml" Id="R36c7847613694e58" /><Relationship Type="http://schemas.openxmlformats.org/officeDocument/2006/relationships/slide" Target="/ppt/slides/slide5.xml" Id="R151fdfdb7f034f23" /><Relationship Type="http://schemas.openxmlformats.org/officeDocument/2006/relationships/slide" Target="/ppt/slides/slide6.xml" Id="R51470d313f97407f" /><Relationship Type="http://schemas.openxmlformats.org/officeDocument/2006/relationships/slide" Target="/ppt/slides/slide7.xml" Id="R7d23db7c97cf4f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ca1acb81c141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05390b03e4708" /><Relationship Type="http://schemas.openxmlformats.org/officeDocument/2006/relationships/theme" Target="/ppt/slideMasters/theme/theme1.xml" Id="Rf3b19466a5834e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205390b03e47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9296feb7894f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4e12b554245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56fd41fc4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37376949145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5c30e11324c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d829c4a594a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3736a2a7842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CONTUS INVEST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4 908 898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4 839 746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5 257 473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71 825 838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71 980 489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HÅVARD URLAND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Leklemsåsen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post@contusinvest.no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993 800 694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CONTUS INVEST AS</a:t>
            </a:r>
          </a:p>
        </p:txBody>
      </p:sp>
    </p:spTree>
  </p:cSld>
  <p:clrMapOvr>
    <a:masterClrMapping xmlns:a="http://schemas.openxmlformats.org/drawingml/2006/main"/>
  </p:clrMapOvr>
</p:sld>
</file>