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5e23aa5e4540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2a1ed314a74afd"/>
  </p:sldMasterIdLst>
  <p:sldIdLst>
    <p:sldId xmlns:r="http://schemas.openxmlformats.org/officeDocument/2006/relationships" id="256" r:id="R9cac3d1bc5bd42fe"/>
    <p:sldId xmlns:r="http://schemas.openxmlformats.org/officeDocument/2006/relationships" id="257" r:id="R0fa4badb023f483f"/>
    <p:sldId xmlns:r="http://schemas.openxmlformats.org/officeDocument/2006/relationships" id="258" r:id="Rdfa651bc6cb94a83"/>
    <p:sldId xmlns:r="http://schemas.openxmlformats.org/officeDocument/2006/relationships" id="259" r:id="Rb0ef3e2159894240"/>
    <p:sldId xmlns:r="http://schemas.openxmlformats.org/officeDocument/2006/relationships" id="260" r:id="R38a03991920b4d66"/>
    <p:sldId xmlns:r="http://schemas.openxmlformats.org/officeDocument/2006/relationships" id="261" r:id="Rb163771c614b42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2a1ed314a74afd" /><Relationship Type="http://schemas.openxmlformats.org/officeDocument/2006/relationships/slide" Target="/ppt/slides/slide1.xml" Id="R9cac3d1bc5bd42fe" /><Relationship Type="http://schemas.openxmlformats.org/officeDocument/2006/relationships/slide" Target="/ppt/slides/slide2.xml" Id="R0fa4badb023f483f" /><Relationship Type="http://schemas.openxmlformats.org/officeDocument/2006/relationships/slide" Target="/ppt/slides/slide3.xml" Id="Rdfa651bc6cb94a83" /><Relationship Type="http://schemas.openxmlformats.org/officeDocument/2006/relationships/slide" Target="/ppt/slides/slide4.xml" Id="Rb0ef3e2159894240" /><Relationship Type="http://schemas.openxmlformats.org/officeDocument/2006/relationships/slide" Target="/ppt/slides/slide5.xml" Id="R38a03991920b4d66" /><Relationship Type="http://schemas.openxmlformats.org/officeDocument/2006/relationships/slide" Target="/ppt/slides/slide6.xml" Id="Rb163771c614b42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239117c3dd42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5b336104a4bd7" /><Relationship Type="http://schemas.openxmlformats.org/officeDocument/2006/relationships/theme" Target="/ppt/slideMasters/theme/theme1.xml" Id="Raf2808b341f54a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65b336104a4b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beacbbca64b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ab61a8d394f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6fa6f64cf4b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694b7422a4a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d95f5658947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ff151759947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KLP BANKEN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BANKEN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KLP BANKEN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BANKEN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BANKEN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BANKEN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KOMMUNAL LANDSPENSJONSKASSE GJENSIDIG FORSIKRINGSSELSKAP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BANKEN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Beddingen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03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klpbanken@klp.no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993 821 837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BANKEN AS</a:t>
            </a:r>
          </a:p>
        </p:txBody>
      </p:sp>
    </p:spTree>
  </p:cSld>
  <p:clrMapOvr>
    <a:masterClrMapping xmlns:a="http://schemas.openxmlformats.org/drawingml/2006/main"/>
  </p:clrMapOvr>
</p:sld>
</file>