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7c76dda5db147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d8e68fc89b410a"/>
  </p:sldMasterIdLst>
  <p:sldIdLst>
    <p:sldId xmlns:r="http://schemas.openxmlformats.org/officeDocument/2006/relationships" id="256" r:id="R5e08214d7cbf47a2"/>
    <p:sldId xmlns:r="http://schemas.openxmlformats.org/officeDocument/2006/relationships" id="257" r:id="R323e2132e46d4143"/>
    <p:sldId xmlns:r="http://schemas.openxmlformats.org/officeDocument/2006/relationships" id="258" r:id="Raa7e64e79ebe401f"/>
    <p:sldId xmlns:r="http://schemas.openxmlformats.org/officeDocument/2006/relationships" id="259" r:id="Re3b486e499114d77"/>
    <p:sldId xmlns:r="http://schemas.openxmlformats.org/officeDocument/2006/relationships" id="260" r:id="R6e3df44ab57847b3"/>
    <p:sldId xmlns:r="http://schemas.openxmlformats.org/officeDocument/2006/relationships" id="261" r:id="R89e630a9ba4540db"/>
    <p:sldId xmlns:r="http://schemas.openxmlformats.org/officeDocument/2006/relationships" id="262" r:id="R9f220d7302474a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d8e68fc89b410a" /><Relationship Type="http://schemas.openxmlformats.org/officeDocument/2006/relationships/slide" Target="/ppt/slides/slide1.xml" Id="R5e08214d7cbf47a2" /><Relationship Type="http://schemas.openxmlformats.org/officeDocument/2006/relationships/slide" Target="/ppt/slides/slide2.xml" Id="R323e2132e46d4143" /><Relationship Type="http://schemas.openxmlformats.org/officeDocument/2006/relationships/slide" Target="/ppt/slides/slide3.xml" Id="Raa7e64e79ebe401f" /><Relationship Type="http://schemas.openxmlformats.org/officeDocument/2006/relationships/slide" Target="/ppt/slides/slide4.xml" Id="Re3b486e499114d77" /><Relationship Type="http://schemas.openxmlformats.org/officeDocument/2006/relationships/slide" Target="/ppt/slides/slide5.xml" Id="R6e3df44ab57847b3" /><Relationship Type="http://schemas.openxmlformats.org/officeDocument/2006/relationships/slide" Target="/ppt/slides/slide6.xml" Id="R89e630a9ba4540db" /><Relationship Type="http://schemas.openxmlformats.org/officeDocument/2006/relationships/slide" Target="/ppt/slides/slide7.xml" Id="R9f220d7302474a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7e215cd4f2490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6fd508e51c44e7" /><Relationship Type="http://schemas.openxmlformats.org/officeDocument/2006/relationships/theme" Target="/ppt/slideMasters/theme/theme1.xml" Id="Ree5964bd601843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6fd508e51c44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8838e5d34446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e7173aad0e46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67b904c4564d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a3f2c4f1ba43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ce96a5228447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f0b944b1e4e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a55ab2d22e4b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ERIK JOHAN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JOHAN HOLDING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−117 801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25 760 047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22 818 718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22 865 939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JOHAN KYLSTAD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Rødbergbakken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3267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erik.kylstad@alfaregn.no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993 866 660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JOHAN HOLDING AS</a:t>
            </a:r>
          </a:p>
        </p:txBody>
      </p:sp>
    </p:spTree>
  </p:cSld>
  <p:clrMapOvr>
    <a:masterClrMapping xmlns:a="http://schemas.openxmlformats.org/drawingml/2006/main"/>
  </p:clrMapOvr>
</p:sld>
</file>