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b2339ab43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945f10fdd4814"/>
  </p:sldMasterIdLst>
  <p:sldIdLst>
    <p:sldId xmlns:r="http://schemas.openxmlformats.org/officeDocument/2006/relationships" id="256" r:id="R5d285183fb704d35"/>
    <p:sldId xmlns:r="http://schemas.openxmlformats.org/officeDocument/2006/relationships" id="257" r:id="Re5c488d0b6bf4c61"/>
    <p:sldId xmlns:r="http://schemas.openxmlformats.org/officeDocument/2006/relationships" id="258" r:id="R01e0518e5f5a4291"/>
    <p:sldId xmlns:r="http://schemas.openxmlformats.org/officeDocument/2006/relationships" id="259" r:id="Reb68cf502fba4edf"/>
    <p:sldId xmlns:r="http://schemas.openxmlformats.org/officeDocument/2006/relationships" id="260" r:id="R4b4a48bd5b574029"/>
    <p:sldId xmlns:r="http://schemas.openxmlformats.org/officeDocument/2006/relationships" id="261" r:id="R7362c93160b743ad"/>
    <p:sldId xmlns:r="http://schemas.openxmlformats.org/officeDocument/2006/relationships" id="262" r:id="R1b46e2bcedd3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945f10fdd4814" /><Relationship Type="http://schemas.openxmlformats.org/officeDocument/2006/relationships/slide" Target="/ppt/slides/slide1.xml" Id="R5d285183fb704d35" /><Relationship Type="http://schemas.openxmlformats.org/officeDocument/2006/relationships/slide" Target="/ppt/slides/slide2.xml" Id="Re5c488d0b6bf4c61" /><Relationship Type="http://schemas.openxmlformats.org/officeDocument/2006/relationships/slide" Target="/ppt/slides/slide3.xml" Id="R01e0518e5f5a4291" /><Relationship Type="http://schemas.openxmlformats.org/officeDocument/2006/relationships/slide" Target="/ppt/slides/slide4.xml" Id="Reb68cf502fba4edf" /><Relationship Type="http://schemas.openxmlformats.org/officeDocument/2006/relationships/slide" Target="/ppt/slides/slide5.xml" Id="R4b4a48bd5b574029" /><Relationship Type="http://schemas.openxmlformats.org/officeDocument/2006/relationships/slide" Target="/ppt/slides/slide6.xml" Id="R7362c93160b743ad" /><Relationship Type="http://schemas.openxmlformats.org/officeDocument/2006/relationships/slide" Target="/ppt/slides/slide7.xml" Id="R1b46e2bcedd3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ae734356f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f39015bba49ee" /><Relationship Type="http://schemas.openxmlformats.org/officeDocument/2006/relationships/theme" Target="/ppt/slideMasters/theme/theme1.xml" Id="R9b7832d88851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f39015bba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30b6904e3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d18dec91e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9c33d5df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4183a8150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dcc996c7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98ccca352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01fa06f1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12 907 238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14 066 075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ZEITZ SCHOU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elin@hamarrevisjon.no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993 873 756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