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5cbc152fac45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574aeed3a44ba8"/>
  </p:sldMasterIdLst>
  <p:sldIdLst>
    <p:sldId xmlns:r="http://schemas.openxmlformats.org/officeDocument/2006/relationships" id="256" r:id="Rd9289cd07af646ca"/>
    <p:sldId xmlns:r="http://schemas.openxmlformats.org/officeDocument/2006/relationships" id="257" r:id="R062a497fd1a14eb4"/>
    <p:sldId xmlns:r="http://schemas.openxmlformats.org/officeDocument/2006/relationships" id="258" r:id="Ra25fd02c3b6344fd"/>
    <p:sldId xmlns:r="http://schemas.openxmlformats.org/officeDocument/2006/relationships" id="259" r:id="R64e258d6aa704a2a"/>
    <p:sldId xmlns:r="http://schemas.openxmlformats.org/officeDocument/2006/relationships" id="260" r:id="R8338572a2e814e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574aeed3a44ba8" /><Relationship Type="http://schemas.openxmlformats.org/officeDocument/2006/relationships/slide" Target="/ppt/slides/slide1.xml" Id="Rd9289cd07af646ca" /><Relationship Type="http://schemas.openxmlformats.org/officeDocument/2006/relationships/slide" Target="/ppt/slides/slide2.xml" Id="R062a497fd1a14eb4" /><Relationship Type="http://schemas.openxmlformats.org/officeDocument/2006/relationships/slide" Target="/ppt/slides/slide3.xml" Id="Ra25fd02c3b6344fd" /><Relationship Type="http://schemas.openxmlformats.org/officeDocument/2006/relationships/slide" Target="/ppt/slides/slide4.xml" Id="R64e258d6aa704a2a" /><Relationship Type="http://schemas.openxmlformats.org/officeDocument/2006/relationships/slide" Target="/ppt/slides/slide5.xml" Id="R8338572a2e814e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95fcda9c854c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3b9608a1b4498" /><Relationship Type="http://schemas.openxmlformats.org/officeDocument/2006/relationships/theme" Target="/ppt/slideMasters/theme/theme1.xml" Id="R1f76f161f1f048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33b9608a1b44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a39b6463549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cbde49e154b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1a65f75dc45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b2b02877440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d743c2d1846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SKIBLADNERS VENNER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SKIBLADNERS VENNER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SKIBLADNERS VENNER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SKIBLADNERS VENNER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SKIBLADNERS VENNER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SKIBLADNERS VENNER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28A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2821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83 46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thomas.andersen@boligpartner.no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www.skibladnersvenner.no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993 911 046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SKIBLADNERS VENNER</a:t>
            </a:r>
          </a:p>
        </p:txBody>
      </p:sp>
    </p:spTree>
  </p:cSld>
  <p:clrMapOvr>
    <a:masterClrMapping xmlns:a="http://schemas.openxmlformats.org/drawingml/2006/main"/>
  </p:clrMapOvr>
</p:sld>
</file>