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58a6a0c366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97ea195a94273"/>
  </p:sldMasterIdLst>
  <p:sldIdLst>
    <p:sldId xmlns:r="http://schemas.openxmlformats.org/officeDocument/2006/relationships" id="256" r:id="R1d825de2d6fb4f81"/>
    <p:sldId xmlns:r="http://schemas.openxmlformats.org/officeDocument/2006/relationships" id="257" r:id="R1e8bdf8f245f4ede"/>
    <p:sldId xmlns:r="http://schemas.openxmlformats.org/officeDocument/2006/relationships" id="258" r:id="R04ccee429b434081"/>
    <p:sldId xmlns:r="http://schemas.openxmlformats.org/officeDocument/2006/relationships" id="259" r:id="R37b9941121174917"/>
    <p:sldId xmlns:r="http://schemas.openxmlformats.org/officeDocument/2006/relationships" id="260" r:id="R652d9ae6d55d45c8"/>
    <p:sldId xmlns:r="http://schemas.openxmlformats.org/officeDocument/2006/relationships" id="261" r:id="R419267d4870f4eac"/>
    <p:sldId xmlns:r="http://schemas.openxmlformats.org/officeDocument/2006/relationships" id="262" r:id="R1bfa744cc90c44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97ea195a94273" /><Relationship Type="http://schemas.openxmlformats.org/officeDocument/2006/relationships/slide" Target="/ppt/slides/slide1.xml" Id="R1d825de2d6fb4f81" /><Relationship Type="http://schemas.openxmlformats.org/officeDocument/2006/relationships/slide" Target="/ppt/slides/slide2.xml" Id="R1e8bdf8f245f4ede" /><Relationship Type="http://schemas.openxmlformats.org/officeDocument/2006/relationships/slide" Target="/ppt/slides/slide3.xml" Id="R04ccee429b434081" /><Relationship Type="http://schemas.openxmlformats.org/officeDocument/2006/relationships/slide" Target="/ppt/slides/slide4.xml" Id="R37b9941121174917" /><Relationship Type="http://schemas.openxmlformats.org/officeDocument/2006/relationships/slide" Target="/ppt/slides/slide5.xml" Id="R652d9ae6d55d45c8" /><Relationship Type="http://schemas.openxmlformats.org/officeDocument/2006/relationships/slide" Target="/ppt/slides/slide6.xml" Id="R419267d4870f4eac" /><Relationship Type="http://schemas.openxmlformats.org/officeDocument/2006/relationships/slide" Target="/ppt/slides/slide7.xml" Id="R1bfa744cc90c44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5e9a18ec4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1eb7ef9f542b6" /><Relationship Type="http://schemas.openxmlformats.org/officeDocument/2006/relationships/theme" Target="/ppt/slideMasters/theme/theme1.xml" Id="R06bff48375404f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01eb7ef9f5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c0fec77fe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2c5c157643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681bdc3f4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7394e7e0d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445c5e084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0f599a49b45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05af61d12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JNS HOLDING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SAGHAUG SELJESKOG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v/Jorunn Seljeskog, Otervegen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nse@lyse.net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993 971 626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JNS HOLDING AS</a:t>
            </a:r>
          </a:p>
        </p:txBody>
      </p:sp>
    </p:spTree>
  </p:cSld>
  <p:clrMapOvr>
    <a:masterClrMapping xmlns:a="http://schemas.openxmlformats.org/drawingml/2006/main"/>
  </p:clrMapOvr>
</p:sld>
</file>