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df3a65807e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cfd76d76345a5"/>
  </p:sldMasterIdLst>
  <p:sldIdLst>
    <p:sldId xmlns:r="http://schemas.openxmlformats.org/officeDocument/2006/relationships" id="256" r:id="Ra6cc312bf86a4a9e"/>
    <p:sldId xmlns:r="http://schemas.openxmlformats.org/officeDocument/2006/relationships" id="257" r:id="R21a67863f5b243fb"/>
    <p:sldId xmlns:r="http://schemas.openxmlformats.org/officeDocument/2006/relationships" id="258" r:id="Ra00a39d87a8d4387"/>
    <p:sldId xmlns:r="http://schemas.openxmlformats.org/officeDocument/2006/relationships" id="259" r:id="Reb6b878979474415"/>
    <p:sldId xmlns:r="http://schemas.openxmlformats.org/officeDocument/2006/relationships" id="260" r:id="Rf7572f5f4d604db7"/>
    <p:sldId xmlns:r="http://schemas.openxmlformats.org/officeDocument/2006/relationships" id="261" r:id="Rde1ac10651f34c34"/>
    <p:sldId xmlns:r="http://schemas.openxmlformats.org/officeDocument/2006/relationships" id="262" r:id="Rd53e81fe28004e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cfd76d76345a5" /><Relationship Type="http://schemas.openxmlformats.org/officeDocument/2006/relationships/slide" Target="/ppt/slides/slide1.xml" Id="Ra6cc312bf86a4a9e" /><Relationship Type="http://schemas.openxmlformats.org/officeDocument/2006/relationships/slide" Target="/ppt/slides/slide2.xml" Id="R21a67863f5b243fb" /><Relationship Type="http://schemas.openxmlformats.org/officeDocument/2006/relationships/slide" Target="/ppt/slides/slide3.xml" Id="Ra00a39d87a8d4387" /><Relationship Type="http://schemas.openxmlformats.org/officeDocument/2006/relationships/slide" Target="/ppt/slides/slide4.xml" Id="Reb6b878979474415" /><Relationship Type="http://schemas.openxmlformats.org/officeDocument/2006/relationships/slide" Target="/ppt/slides/slide5.xml" Id="Rf7572f5f4d604db7" /><Relationship Type="http://schemas.openxmlformats.org/officeDocument/2006/relationships/slide" Target="/ppt/slides/slide6.xml" Id="Rde1ac10651f34c34" /><Relationship Type="http://schemas.openxmlformats.org/officeDocument/2006/relationships/slide" Target="/ppt/slides/slide7.xml" Id="Rd53e81fe28004e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5ad1411a149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11d85589d46b1" /><Relationship Type="http://schemas.openxmlformats.org/officeDocument/2006/relationships/theme" Target="/ppt/slideMasters/theme/theme1.xml" Id="Ra7a80f13e1e2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11d85589d46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54f1f29724e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0f4207df2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5e00a1f24e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e6f8f6ea449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ec9bc1c9f40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a83242d2948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9e2d7095943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VESTMARGRUPPEN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VESTMARGRUPPEN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−876 685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5 475 568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16 524 673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19 493 413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DAHLE  –  13,6 %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LOHNE WALDEMARSEN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MARTA HOLTE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HVALVIK RØNNINGEN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JARLE RØNNINGEN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KARIN DAHLE JENSEN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Drangedalsveien 3301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994 002 007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VESTMARGRUPPEN AS</a:t>
            </a:r>
          </a:p>
        </p:txBody>
      </p:sp>
    </p:spTree>
  </p:cSld>
  <p:clrMapOvr>
    <a:masterClrMapping xmlns:a="http://schemas.openxmlformats.org/drawingml/2006/main"/>
  </p:clrMapOvr>
</p:sld>
</file>