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d369c71cb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73663228342a1"/>
  </p:sldMasterIdLst>
  <p:sldIdLst>
    <p:sldId xmlns:r="http://schemas.openxmlformats.org/officeDocument/2006/relationships" id="256" r:id="R6ae6dfbf11ea4298"/>
    <p:sldId xmlns:r="http://schemas.openxmlformats.org/officeDocument/2006/relationships" id="257" r:id="R85c1be2441af48f9"/>
    <p:sldId xmlns:r="http://schemas.openxmlformats.org/officeDocument/2006/relationships" id="258" r:id="R3dbc3b88632e4567"/>
    <p:sldId xmlns:r="http://schemas.openxmlformats.org/officeDocument/2006/relationships" id="259" r:id="Ref990c173ebd4d75"/>
    <p:sldId xmlns:r="http://schemas.openxmlformats.org/officeDocument/2006/relationships" id="260" r:id="Rb760d662dea54758"/>
    <p:sldId xmlns:r="http://schemas.openxmlformats.org/officeDocument/2006/relationships" id="261" r:id="Rdf9d0a08e0124a4b"/>
    <p:sldId xmlns:r="http://schemas.openxmlformats.org/officeDocument/2006/relationships" id="262" r:id="R37dd9098aea3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73663228342a1" /><Relationship Type="http://schemas.openxmlformats.org/officeDocument/2006/relationships/slide" Target="/ppt/slides/slide1.xml" Id="R6ae6dfbf11ea4298" /><Relationship Type="http://schemas.openxmlformats.org/officeDocument/2006/relationships/slide" Target="/ppt/slides/slide2.xml" Id="R85c1be2441af48f9" /><Relationship Type="http://schemas.openxmlformats.org/officeDocument/2006/relationships/slide" Target="/ppt/slides/slide3.xml" Id="R3dbc3b88632e4567" /><Relationship Type="http://schemas.openxmlformats.org/officeDocument/2006/relationships/slide" Target="/ppt/slides/slide4.xml" Id="Ref990c173ebd4d75" /><Relationship Type="http://schemas.openxmlformats.org/officeDocument/2006/relationships/slide" Target="/ppt/slides/slide5.xml" Id="Rb760d662dea54758" /><Relationship Type="http://schemas.openxmlformats.org/officeDocument/2006/relationships/slide" Target="/ppt/slides/slide6.xml" Id="Rdf9d0a08e0124a4b" /><Relationship Type="http://schemas.openxmlformats.org/officeDocument/2006/relationships/slide" Target="/ppt/slides/slide7.xml" Id="R37dd9098aea3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b6fd60459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4653bdda487b" /><Relationship Type="http://schemas.openxmlformats.org/officeDocument/2006/relationships/theme" Target="/ppt/slideMasters/theme/theme1.xml" Id="R9e693a06cd9e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14653bdda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41ed0748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3f09c053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232722a1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eebd75ad5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cf894a88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c315d1de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c842917b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