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8b3fac944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2b100b42434dc6"/>
  </p:sldMasterIdLst>
  <p:sldIdLst>
    <p:sldId xmlns:r="http://schemas.openxmlformats.org/officeDocument/2006/relationships" id="256" r:id="Rf9b7a4929d9e4dec"/>
    <p:sldId xmlns:r="http://schemas.openxmlformats.org/officeDocument/2006/relationships" id="257" r:id="Rd46c39211577436b"/>
    <p:sldId xmlns:r="http://schemas.openxmlformats.org/officeDocument/2006/relationships" id="258" r:id="R63ff923f6edb4bb3"/>
    <p:sldId xmlns:r="http://schemas.openxmlformats.org/officeDocument/2006/relationships" id="259" r:id="Rf7a5613ead7d4566"/>
    <p:sldId xmlns:r="http://schemas.openxmlformats.org/officeDocument/2006/relationships" id="260" r:id="R72cb75a683634ec9"/>
    <p:sldId xmlns:r="http://schemas.openxmlformats.org/officeDocument/2006/relationships" id="261" r:id="Rab70f1dc4b6244d4"/>
    <p:sldId xmlns:r="http://schemas.openxmlformats.org/officeDocument/2006/relationships" id="262" r:id="R356b3a3c4b47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b100b42434dc6" /><Relationship Type="http://schemas.openxmlformats.org/officeDocument/2006/relationships/slide" Target="/ppt/slides/slide1.xml" Id="Rf9b7a4929d9e4dec" /><Relationship Type="http://schemas.openxmlformats.org/officeDocument/2006/relationships/slide" Target="/ppt/slides/slide2.xml" Id="Rd46c39211577436b" /><Relationship Type="http://schemas.openxmlformats.org/officeDocument/2006/relationships/slide" Target="/ppt/slides/slide3.xml" Id="R63ff923f6edb4bb3" /><Relationship Type="http://schemas.openxmlformats.org/officeDocument/2006/relationships/slide" Target="/ppt/slides/slide4.xml" Id="Rf7a5613ead7d4566" /><Relationship Type="http://schemas.openxmlformats.org/officeDocument/2006/relationships/slide" Target="/ppt/slides/slide5.xml" Id="R72cb75a683634ec9" /><Relationship Type="http://schemas.openxmlformats.org/officeDocument/2006/relationships/slide" Target="/ppt/slides/slide6.xml" Id="Rab70f1dc4b6244d4" /><Relationship Type="http://schemas.openxmlformats.org/officeDocument/2006/relationships/slide" Target="/ppt/slides/slide7.xml" Id="R356b3a3c4b47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f7ffe8c24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e99dd1aeb4a0b" /><Relationship Type="http://schemas.openxmlformats.org/officeDocument/2006/relationships/theme" Target="/ppt/slideMasters/theme/theme1.xml" Id="R0d6828294833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e99dd1aeb4a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ddc71c084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66882bda84d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9603a41ae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61772e868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17a187e7148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6c09a95e1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603005b6246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MEDEA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9 922 109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10 019 284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NYHAUG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rnyhaug@hotmail.com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