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2fec2bbf8e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3982a06b342d2"/>
  </p:sldMasterIdLst>
  <p:sldIdLst>
    <p:sldId xmlns:r="http://schemas.openxmlformats.org/officeDocument/2006/relationships" id="256" r:id="R27f1088cdd1f499f"/>
    <p:sldId xmlns:r="http://schemas.openxmlformats.org/officeDocument/2006/relationships" id="257" r:id="R5eee9574a33243bb"/>
    <p:sldId xmlns:r="http://schemas.openxmlformats.org/officeDocument/2006/relationships" id="258" r:id="R5c961ace830f4910"/>
    <p:sldId xmlns:r="http://schemas.openxmlformats.org/officeDocument/2006/relationships" id="259" r:id="R62400ee15e1f4d8e"/>
    <p:sldId xmlns:r="http://schemas.openxmlformats.org/officeDocument/2006/relationships" id="260" r:id="Red51a50f8605402d"/>
    <p:sldId xmlns:r="http://schemas.openxmlformats.org/officeDocument/2006/relationships" id="261" r:id="R6774a4fd1ce242f3"/>
    <p:sldId xmlns:r="http://schemas.openxmlformats.org/officeDocument/2006/relationships" id="262" r:id="Rf378099dda544c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3982a06b342d2" /><Relationship Type="http://schemas.openxmlformats.org/officeDocument/2006/relationships/slide" Target="/ppt/slides/slide1.xml" Id="R27f1088cdd1f499f" /><Relationship Type="http://schemas.openxmlformats.org/officeDocument/2006/relationships/slide" Target="/ppt/slides/slide2.xml" Id="R5eee9574a33243bb" /><Relationship Type="http://schemas.openxmlformats.org/officeDocument/2006/relationships/slide" Target="/ppt/slides/slide3.xml" Id="R5c961ace830f4910" /><Relationship Type="http://schemas.openxmlformats.org/officeDocument/2006/relationships/slide" Target="/ppt/slides/slide4.xml" Id="R62400ee15e1f4d8e" /><Relationship Type="http://schemas.openxmlformats.org/officeDocument/2006/relationships/slide" Target="/ppt/slides/slide5.xml" Id="Red51a50f8605402d" /><Relationship Type="http://schemas.openxmlformats.org/officeDocument/2006/relationships/slide" Target="/ppt/slides/slide6.xml" Id="R6774a4fd1ce242f3" /><Relationship Type="http://schemas.openxmlformats.org/officeDocument/2006/relationships/slide" Target="/ppt/slides/slide7.xml" Id="Rf378099dda544c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9a21d536d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971943b70452b" /><Relationship Type="http://schemas.openxmlformats.org/officeDocument/2006/relationships/theme" Target="/ppt/slideMasters/theme/theme1.xml" Id="R00b946fd2660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971943b70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490687ecd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6b66579ac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06ff97859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1bb8948f5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c49c5e6e9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032e1866e4c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b5e582055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15 505 387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20 029 037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GJORDING PAUL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994 037 900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