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aab30ae38c4e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87666fdd2a49d0"/>
  </p:sldMasterIdLst>
  <p:sldIdLst>
    <p:sldId xmlns:r="http://schemas.openxmlformats.org/officeDocument/2006/relationships" id="256" r:id="R948e2372efc64f30"/>
    <p:sldId xmlns:r="http://schemas.openxmlformats.org/officeDocument/2006/relationships" id="257" r:id="R78f279be74d1453f"/>
    <p:sldId xmlns:r="http://schemas.openxmlformats.org/officeDocument/2006/relationships" id="258" r:id="R6454ac259e4d43dd"/>
    <p:sldId xmlns:r="http://schemas.openxmlformats.org/officeDocument/2006/relationships" id="259" r:id="R15df7b5c12e04ab1"/>
    <p:sldId xmlns:r="http://schemas.openxmlformats.org/officeDocument/2006/relationships" id="260" r:id="Rffde0c2a963446d6"/>
    <p:sldId xmlns:r="http://schemas.openxmlformats.org/officeDocument/2006/relationships" id="261" r:id="R94eef74a2b4d4ab2"/>
    <p:sldId xmlns:r="http://schemas.openxmlformats.org/officeDocument/2006/relationships" id="262" r:id="R1b6cf4eb184343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87666fdd2a49d0" /><Relationship Type="http://schemas.openxmlformats.org/officeDocument/2006/relationships/slide" Target="/ppt/slides/slide1.xml" Id="R948e2372efc64f30" /><Relationship Type="http://schemas.openxmlformats.org/officeDocument/2006/relationships/slide" Target="/ppt/slides/slide2.xml" Id="R78f279be74d1453f" /><Relationship Type="http://schemas.openxmlformats.org/officeDocument/2006/relationships/slide" Target="/ppt/slides/slide3.xml" Id="R6454ac259e4d43dd" /><Relationship Type="http://schemas.openxmlformats.org/officeDocument/2006/relationships/slide" Target="/ppt/slides/slide4.xml" Id="R15df7b5c12e04ab1" /><Relationship Type="http://schemas.openxmlformats.org/officeDocument/2006/relationships/slide" Target="/ppt/slides/slide5.xml" Id="Rffde0c2a963446d6" /><Relationship Type="http://schemas.openxmlformats.org/officeDocument/2006/relationships/slide" Target="/ppt/slides/slide6.xml" Id="R94eef74a2b4d4ab2" /><Relationship Type="http://schemas.openxmlformats.org/officeDocument/2006/relationships/slide" Target="/ppt/slides/slide7.xml" Id="R1b6cf4eb184343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669e49e654c6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86e323901d429a" /><Relationship Type="http://schemas.openxmlformats.org/officeDocument/2006/relationships/theme" Target="/ppt/slideMasters/theme/theme1.xml" Id="Rbc6a9af0859445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86e323901d42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92a8c46c3644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8ee0300b64a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cffc886924f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288a1abc3b45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62d3e10ba449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56f3bfc9d14d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2f79c52d424c8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EVER TRONDHEIM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EVER TRONDHEIM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16 826 707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1 160 483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1 109 512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7 173 485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10 554 361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EVER AS  –  95,0 %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HSJ HOLDING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Klæbuveien 196B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80 76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trondheim@ever.no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www.ever.no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994 056 689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EVER TRONDHEIM AS</a:t>
            </a:r>
          </a:p>
        </p:txBody>
      </p:sp>
    </p:spTree>
  </p:cSld>
  <p:clrMapOvr>
    <a:masterClrMapping xmlns:a="http://schemas.openxmlformats.org/drawingml/2006/main"/>
  </p:clrMapOvr>
</p:sld>
</file>