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a7020360ad45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24360880ec453d"/>
  </p:sldMasterIdLst>
  <p:sldIdLst>
    <p:sldId xmlns:r="http://schemas.openxmlformats.org/officeDocument/2006/relationships" id="256" r:id="Rbe7d1c25494c485b"/>
    <p:sldId xmlns:r="http://schemas.openxmlformats.org/officeDocument/2006/relationships" id="257" r:id="Ra851035a755e4216"/>
    <p:sldId xmlns:r="http://schemas.openxmlformats.org/officeDocument/2006/relationships" id="258" r:id="Ra3c074deb16c4884"/>
    <p:sldId xmlns:r="http://schemas.openxmlformats.org/officeDocument/2006/relationships" id="259" r:id="R3aaed9dcfc1a4107"/>
    <p:sldId xmlns:r="http://schemas.openxmlformats.org/officeDocument/2006/relationships" id="260" r:id="R354fae08899e448a"/>
    <p:sldId xmlns:r="http://schemas.openxmlformats.org/officeDocument/2006/relationships" id="261" r:id="Rb33b101a64d84a59"/>
    <p:sldId xmlns:r="http://schemas.openxmlformats.org/officeDocument/2006/relationships" id="262" r:id="R13bd24f1280147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24360880ec453d" /><Relationship Type="http://schemas.openxmlformats.org/officeDocument/2006/relationships/slide" Target="/ppt/slides/slide1.xml" Id="Rbe7d1c25494c485b" /><Relationship Type="http://schemas.openxmlformats.org/officeDocument/2006/relationships/slide" Target="/ppt/slides/slide2.xml" Id="Ra851035a755e4216" /><Relationship Type="http://schemas.openxmlformats.org/officeDocument/2006/relationships/slide" Target="/ppt/slides/slide3.xml" Id="Ra3c074deb16c4884" /><Relationship Type="http://schemas.openxmlformats.org/officeDocument/2006/relationships/slide" Target="/ppt/slides/slide4.xml" Id="R3aaed9dcfc1a4107" /><Relationship Type="http://schemas.openxmlformats.org/officeDocument/2006/relationships/slide" Target="/ppt/slides/slide5.xml" Id="R354fae08899e448a" /><Relationship Type="http://schemas.openxmlformats.org/officeDocument/2006/relationships/slide" Target="/ppt/slides/slide6.xml" Id="Rb33b101a64d84a59" /><Relationship Type="http://schemas.openxmlformats.org/officeDocument/2006/relationships/slide" Target="/ppt/slides/slide7.xml" Id="R13bd24f1280147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07db3754cd4d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95803ebf046b3" /><Relationship Type="http://schemas.openxmlformats.org/officeDocument/2006/relationships/theme" Target="/ppt/slideMasters/theme/theme1.xml" Id="Rc5dab350530f44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595803ebf046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224c5ac6449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2edff3f684e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17b3dab3b46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13084447a45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cea568b3342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d6281cfb44f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569c60a144b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BREIMO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BREIMO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−220 336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−4 411 861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8 358 729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14 733 386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OLAV BREIMO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Plassenveien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9409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rola-bre@online.no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994 145 991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BREIMO INVEST AS</a:t>
            </a:r>
          </a:p>
        </p:txBody>
      </p:sp>
    </p:spTree>
  </p:cSld>
  <p:clrMapOvr>
    <a:masterClrMapping xmlns:a="http://schemas.openxmlformats.org/drawingml/2006/main"/>
  </p:clrMapOvr>
</p:sld>
</file>