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67a24f8e8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e4032a9864801"/>
  </p:sldMasterIdLst>
  <p:sldIdLst>
    <p:sldId xmlns:r="http://schemas.openxmlformats.org/officeDocument/2006/relationships" id="256" r:id="R64deb2d5c5364dbe"/>
    <p:sldId xmlns:r="http://schemas.openxmlformats.org/officeDocument/2006/relationships" id="257" r:id="R00ebbfd4e2ea4a0f"/>
    <p:sldId xmlns:r="http://schemas.openxmlformats.org/officeDocument/2006/relationships" id="258" r:id="Rfb90bbe7a71b4c83"/>
    <p:sldId xmlns:r="http://schemas.openxmlformats.org/officeDocument/2006/relationships" id="259" r:id="R14f5c80e4bfe494a"/>
    <p:sldId xmlns:r="http://schemas.openxmlformats.org/officeDocument/2006/relationships" id="260" r:id="R71f3b149019140bc"/>
    <p:sldId xmlns:r="http://schemas.openxmlformats.org/officeDocument/2006/relationships" id="261" r:id="R85704de6d8424251"/>
    <p:sldId xmlns:r="http://schemas.openxmlformats.org/officeDocument/2006/relationships" id="262" r:id="R777078c65418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e4032a9864801" /><Relationship Type="http://schemas.openxmlformats.org/officeDocument/2006/relationships/slide" Target="/ppt/slides/slide1.xml" Id="R64deb2d5c5364dbe" /><Relationship Type="http://schemas.openxmlformats.org/officeDocument/2006/relationships/slide" Target="/ppt/slides/slide2.xml" Id="R00ebbfd4e2ea4a0f" /><Relationship Type="http://schemas.openxmlformats.org/officeDocument/2006/relationships/slide" Target="/ppt/slides/slide3.xml" Id="Rfb90bbe7a71b4c83" /><Relationship Type="http://schemas.openxmlformats.org/officeDocument/2006/relationships/slide" Target="/ppt/slides/slide4.xml" Id="R14f5c80e4bfe494a" /><Relationship Type="http://schemas.openxmlformats.org/officeDocument/2006/relationships/slide" Target="/ppt/slides/slide5.xml" Id="R71f3b149019140bc" /><Relationship Type="http://schemas.openxmlformats.org/officeDocument/2006/relationships/slide" Target="/ppt/slides/slide6.xml" Id="R85704de6d8424251" /><Relationship Type="http://schemas.openxmlformats.org/officeDocument/2006/relationships/slide" Target="/ppt/slides/slide7.xml" Id="R777078c65418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699ae9b80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8e54372a146b1" /><Relationship Type="http://schemas.openxmlformats.org/officeDocument/2006/relationships/theme" Target="/ppt/slideMasters/theme/theme1.xml" Id="Rf1d0ec07adf3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8e54372a1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be2d0fe95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e3db4798f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1b7c0038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8f067e9d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6fe795455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6257ef41f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4d795f9c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8 053 944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119 628 180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MARIE MUSTAD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