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f046e6085444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c4f048d5f04bbb"/>
  </p:sldMasterIdLst>
  <p:sldIdLst>
    <p:sldId xmlns:r="http://schemas.openxmlformats.org/officeDocument/2006/relationships" id="256" r:id="Ra3134e3d9c894769"/>
    <p:sldId xmlns:r="http://schemas.openxmlformats.org/officeDocument/2006/relationships" id="257" r:id="R59e297ce7d814c16"/>
    <p:sldId xmlns:r="http://schemas.openxmlformats.org/officeDocument/2006/relationships" id="258" r:id="R9f65250948b34475"/>
    <p:sldId xmlns:r="http://schemas.openxmlformats.org/officeDocument/2006/relationships" id="259" r:id="R26c1269fa99e4cb8"/>
    <p:sldId xmlns:r="http://schemas.openxmlformats.org/officeDocument/2006/relationships" id="260" r:id="Re83339540360428a"/>
    <p:sldId xmlns:r="http://schemas.openxmlformats.org/officeDocument/2006/relationships" id="261" r:id="R0c7ec9f3902c4f91"/>
    <p:sldId xmlns:r="http://schemas.openxmlformats.org/officeDocument/2006/relationships" id="262" r:id="R217412845a8243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c4f048d5f04bbb" /><Relationship Type="http://schemas.openxmlformats.org/officeDocument/2006/relationships/slide" Target="/ppt/slides/slide1.xml" Id="Ra3134e3d9c894769" /><Relationship Type="http://schemas.openxmlformats.org/officeDocument/2006/relationships/slide" Target="/ppt/slides/slide2.xml" Id="R59e297ce7d814c16" /><Relationship Type="http://schemas.openxmlformats.org/officeDocument/2006/relationships/slide" Target="/ppt/slides/slide3.xml" Id="R9f65250948b34475" /><Relationship Type="http://schemas.openxmlformats.org/officeDocument/2006/relationships/slide" Target="/ppt/slides/slide4.xml" Id="R26c1269fa99e4cb8" /><Relationship Type="http://schemas.openxmlformats.org/officeDocument/2006/relationships/slide" Target="/ppt/slides/slide5.xml" Id="Re83339540360428a" /><Relationship Type="http://schemas.openxmlformats.org/officeDocument/2006/relationships/slide" Target="/ppt/slides/slide6.xml" Id="R0c7ec9f3902c4f91" /><Relationship Type="http://schemas.openxmlformats.org/officeDocument/2006/relationships/slide" Target="/ppt/slides/slide7.xml" Id="R217412845a8243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591eaa884b44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e0adfeaf54583" /><Relationship Type="http://schemas.openxmlformats.org/officeDocument/2006/relationships/theme" Target="/ppt/slideMasters/theme/theme1.xml" Id="R70a76e92c49a4a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be0adfeaf545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826b972c045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25817fc5e4c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323d6edfa45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d534fc4174a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01aca12ae42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27924240840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db1a3ec8a4b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PROSPERON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PROSPERON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−144 549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5 068 289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10 812 309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BARBRO LOUISE NERLAND  –  39,0 %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CELINE AASTEBØL NERLAND  –  39,0 %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OVE NERLAND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AASTEBØL NERLAND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Kristianplassen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6410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25 55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994 293 613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PROSPERON AS</a:t>
            </a:r>
          </a:p>
        </p:txBody>
      </p:sp>
    </p:spTree>
  </p:cSld>
  <p:clrMapOvr>
    <a:masterClrMapping xmlns:a="http://schemas.openxmlformats.org/drawingml/2006/main"/>
  </p:clrMapOvr>
</p:sld>
</file>