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49ae4ce1f547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5da052655a440c"/>
  </p:sldMasterIdLst>
  <p:sldIdLst>
    <p:sldId xmlns:r="http://schemas.openxmlformats.org/officeDocument/2006/relationships" id="256" r:id="R0b816187483e417e"/>
    <p:sldId xmlns:r="http://schemas.openxmlformats.org/officeDocument/2006/relationships" id="257" r:id="R4df615fb8b3243ba"/>
    <p:sldId xmlns:r="http://schemas.openxmlformats.org/officeDocument/2006/relationships" id="258" r:id="Re666716e9d614957"/>
    <p:sldId xmlns:r="http://schemas.openxmlformats.org/officeDocument/2006/relationships" id="259" r:id="R2786971a7c2741ba"/>
    <p:sldId xmlns:r="http://schemas.openxmlformats.org/officeDocument/2006/relationships" id="260" r:id="R01c74dc4bb104e7a"/>
    <p:sldId xmlns:r="http://schemas.openxmlformats.org/officeDocument/2006/relationships" id="261" r:id="Rcbfebef5eba644fb"/>
    <p:sldId xmlns:r="http://schemas.openxmlformats.org/officeDocument/2006/relationships" id="262" r:id="R99f2bef969b940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5da052655a440c" /><Relationship Type="http://schemas.openxmlformats.org/officeDocument/2006/relationships/slide" Target="/ppt/slides/slide1.xml" Id="R0b816187483e417e" /><Relationship Type="http://schemas.openxmlformats.org/officeDocument/2006/relationships/slide" Target="/ppt/slides/slide2.xml" Id="R4df615fb8b3243ba" /><Relationship Type="http://schemas.openxmlformats.org/officeDocument/2006/relationships/slide" Target="/ppt/slides/slide3.xml" Id="Re666716e9d614957" /><Relationship Type="http://schemas.openxmlformats.org/officeDocument/2006/relationships/slide" Target="/ppt/slides/slide4.xml" Id="R2786971a7c2741ba" /><Relationship Type="http://schemas.openxmlformats.org/officeDocument/2006/relationships/slide" Target="/ppt/slides/slide5.xml" Id="R01c74dc4bb104e7a" /><Relationship Type="http://schemas.openxmlformats.org/officeDocument/2006/relationships/slide" Target="/ppt/slides/slide6.xml" Id="Rcbfebef5eba644fb" /><Relationship Type="http://schemas.openxmlformats.org/officeDocument/2006/relationships/slide" Target="/ppt/slides/slide7.xml" Id="R99f2bef969b940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99991964b042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2ab916aa84327" /><Relationship Type="http://schemas.openxmlformats.org/officeDocument/2006/relationships/theme" Target="/ppt/slideMasters/theme/theme1.xml" Id="R9e4eb705b27146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72ab916aa843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1920351184b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04a07b5e648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2edf069614a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6a1dd209b41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66c3f8ccd43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cd145114442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6acbaee2f4b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WESTHOR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WESTHOR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WESTHOR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WESTHOR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WESTHOR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WESTHOR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−636 924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−624 757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−1 072 616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2 009 882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WESTHOR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THOR-ERLING W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WESTHOR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Tordenskjoldsgate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3080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994 429 221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WESTHOR AS</a:t>
            </a:r>
          </a:p>
        </p:txBody>
      </p:sp>
    </p:spTree>
  </p:cSld>
  <p:clrMapOvr>
    <a:masterClrMapping xmlns:a="http://schemas.openxmlformats.org/drawingml/2006/main"/>
  </p:clrMapOvr>
</p:sld>
</file>