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5b118622f241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937459339b4efc"/>
  </p:sldMasterIdLst>
  <p:sldIdLst>
    <p:sldId xmlns:r="http://schemas.openxmlformats.org/officeDocument/2006/relationships" id="256" r:id="Re82b718e475c49aa"/>
    <p:sldId xmlns:r="http://schemas.openxmlformats.org/officeDocument/2006/relationships" id="257" r:id="Red83b4c86f8f47fe"/>
    <p:sldId xmlns:r="http://schemas.openxmlformats.org/officeDocument/2006/relationships" id="258" r:id="R0719e6e0ddbf42ca"/>
    <p:sldId xmlns:r="http://schemas.openxmlformats.org/officeDocument/2006/relationships" id="259" r:id="R0581ec6f78474718"/>
    <p:sldId xmlns:r="http://schemas.openxmlformats.org/officeDocument/2006/relationships" id="260" r:id="Rbcaecaf7990d4769"/>
    <p:sldId xmlns:r="http://schemas.openxmlformats.org/officeDocument/2006/relationships" id="261" r:id="Rec764eee518a46db"/>
    <p:sldId xmlns:r="http://schemas.openxmlformats.org/officeDocument/2006/relationships" id="262" r:id="R2e1b12d716274a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37459339b4efc" /><Relationship Type="http://schemas.openxmlformats.org/officeDocument/2006/relationships/slide" Target="/ppt/slides/slide1.xml" Id="Re82b718e475c49aa" /><Relationship Type="http://schemas.openxmlformats.org/officeDocument/2006/relationships/slide" Target="/ppt/slides/slide2.xml" Id="Red83b4c86f8f47fe" /><Relationship Type="http://schemas.openxmlformats.org/officeDocument/2006/relationships/slide" Target="/ppt/slides/slide3.xml" Id="R0719e6e0ddbf42ca" /><Relationship Type="http://schemas.openxmlformats.org/officeDocument/2006/relationships/slide" Target="/ppt/slides/slide4.xml" Id="R0581ec6f78474718" /><Relationship Type="http://schemas.openxmlformats.org/officeDocument/2006/relationships/slide" Target="/ppt/slides/slide5.xml" Id="Rbcaecaf7990d4769" /><Relationship Type="http://schemas.openxmlformats.org/officeDocument/2006/relationships/slide" Target="/ppt/slides/slide6.xml" Id="Rec764eee518a46db" /><Relationship Type="http://schemas.openxmlformats.org/officeDocument/2006/relationships/slide" Target="/ppt/slides/slide7.xml" Id="R2e1b12d716274a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24dd8184b43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07d7964044a00" /><Relationship Type="http://schemas.openxmlformats.org/officeDocument/2006/relationships/theme" Target="/ppt/slideMasters/theme/theme1.xml" Id="Rd65046ab45db41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407d7964044a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7871a74bf4e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2c5245a2647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d1bc909d34a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9b1b919bc4a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5bb6814a946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0e3c8260f4c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1e9e7de7c4f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TRIPPEL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TRIPPEL REGNSKAP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16 942 528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2 210 737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1 824 379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546 577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8 382 727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 allé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post@trippelregnskap.no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994 457 152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