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f9eca9fb8b4c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f10dd09f914b22"/>
  </p:sldMasterIdLst>
  <p:sldIdLst>
    <p:sldId xmlns:r="http://schemas.openxmlformats.org/officeDocument/2006/relationships" id="256" r:id="R5f20bde33eca4c07"/>
    <p:sldId xmlns:r="http://schemas.openxmlformats.org/officeDocument/2006/relationships" id="257" r:id="Rcc1a2e8828e043be"/>
    <p:sldId xmlns:r="http://schemas.openxmlformats.org/officeDocument/2006/relationships" id="258" r:id="R4cd704cd35d44b6e"/>
    <p:sldId xmlns:r="http://schemas.openxmlformats.org/officeDocument/2006/relationships" id="259" r:id="R5ea421effbb24831"/>
    <p:sldId xmlns:r="http://schemas.openxmlformats.org/officeDocument/2006/relationships" id="260" r:id="R0dff2063684c4f1a"/>
    <p:sldId xmlns:r="http://schemas.openxmlformats.org/officeDocument/2006/relationships" id="261" r:id="Rab06525be1bd40b5"/>
    <p:sldId xmlns:r="http://schemas.openxmlformats.org/officeDocument/2006/relationships" id="262" r:id="Rf74d7f725cab43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f10dd09f914b22" /><Relationship Type="http://schemas.openxmlformats.org/officeDocument/2006/relationships/slide" Target="/ppt/slides/slide1.xml" Id="R5f20bde33eca4c07" /><Relationship Type="http://schemas.openxmlformats.org/officeDocument/2006/relationships/slide" Target="/ppt/slides/slide2.xml" Id="Rcc1a2e8828e043be" /><Relationship Type="http://schemas.openxmlformats.org/officeDocument/2006/relationships/slide" Target="/ppt/slides/slide3.xml" Id="R4cd704cd35d44b6e" /><Relationship Type="http://schemas.openxmlformats.org/officeDocument/2006/relationships/slide" Target="/ppt/slides/slide4.xml" Id="R5ea421effbb24831" /><Relationship Type="http://schemas.openxmlformats.org/officeDocument/2006/relationships/slide" Target="/ppt/slides/slide5.xml" Id="R0dff2063684c4f1a" /><Relationship Type="http://schemas.openxmlformats.org/officeDocument/2006/relationships/slide" Target="/ppt/slides/slide6.xml" Id="Rab06525be1bd40b5" /><Relationship Type="http://schemas.openxmlformats.org/officeDocument/2006/relationships/slide" Target="/ppt/slides/slide7.xml" Id="Rf74d7f725cab43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603dbc52d941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977a695ec452b" /><Relationship Type="http://schemas.openxmlformats.org/officeDocument/2006/relationships/theme" Target="/ppt/slideMasters/theme/theme1.xml" Id="R1af57c41eaa44e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1977a695ec45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63aa949c546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5e63fa06a4c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17a8f3b5345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4d163ad5845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79c0f592441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a7530dde546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653031f134e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SIRE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SIRE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4 528 528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7 676 268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8 465 875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SIRE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Frydenhaugveien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21 55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morten@rokeriet.no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994 480 456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SIRE HOLDING AS</a:t>
            </a:r>
          </a:p>
        </p:txBody>
      </p:sp>
    </p:spTree>
  </p:cSld>
  <p:clrMapOvr>
    <a:masterClrMapping xmlns:a="http://schemas.openxmlformats.org/drawingml/2006/main"/>
  </p:clrMapOvr>
</p:sld>
</file>