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85437a374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f2db29344456d"/>
  </p:sldMasterIdLst>
  <p:sldIdLst>
    <p:sldId xmlns:r="http://schemas.openxmlformats.org/officeDocument/2006/relationships" id="256" r:id="R5fc08b0cffeb4e94"/>
    <p:sldId xmlns:r="http://schemas.openxmlformats.org/officeDocument/2006/relationships" id="257" r:id="R74a3a476f9b64fff"/>
    <p:sldId xmlns:r="http://schemas.openxmlformats.org/officeDocument/2006/relationships" id="258" r:id="Red452fa2d3964314"/>
    <p:sldId xmlns:r="http://schemas.openxmlformats.org/officeDocument/2006/relationships" id="259" r:id="R413298ba6d804b2b"/>
    <p:sldId xmlns:r="http://schemas.openxmlformats.org/officeDocument/2006/relationships" id="260" r:id="Ra710ec7094d84535"/>
    <p:sldId xmlns:r="http://schemas.openxmlformats.org/officeDocument/2006/relationships" id="261" r:id="Ra45d0e6608b34f13"/>
    <p:sldId xmlns:r="http://schemas.openxmlformats.org/officeDocument/2006/relationships" id="262" r:id="Rc2e698a1dfa2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f2db29344456d" /><Relationship Type="http://schemas.openxmlformats.org/officeDocument/2006/relationships/slide" Target="/ppt/slides/slide1.xml" Id="R5fc08b0cffeb4e94" /><Relationship Type="http://schemas.openxmlformats.org/officeDocument/2006/relationships/slide" Target="/ppt/slides/slide2.xml" Id="R74a3a476f9b64fff" /><Relationship Type="http://schemas.openxmlformats.org/officeDocument/2006/relationships/slide" Target="/ppt/slides/slide3.xml" Id="Red452fa2d3964314" /><Relationship Type="http://schemas.openxmlformats.org/officeDocument/2006/relationships/slide" Target="/ppt/slides/slide4.xml" Id="R413298ba6d804b2b" /><Relationship Type="http://schemas.openxmlformats.org/officeDocument/2006/relationships/slide" Target="/ppt/slides/slide5.xml" Id="Ra710ec7094d84535" /><Relationship Type="http://schemas.openxmlformats.org/officeDocument/2006/relationships/slide" Target="/ppt/slides/slide6.xml" Id="Ra45d0e6608b34f13" /><Relationship Type="http://schemas.openxmlformats.org/officeDocument/2006/relationships/slide" Target="/ppt/slides/slide7.xml" Id="Rc2e698a1dfa2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a312d4351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024c3821c468c" /><Relationship Type="http://schemas.openxmlformats.org/officeDocument/2006/relationships/theme" Target="/ppt/slideMasters/theme/theme1.xml" Id="R1d77c1fad421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024c3821c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1271dafd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19ce2e88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2ea3cfd1b44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58fe710f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d1a33d0f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7ab54e71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caca5159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ECOSØR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285 352 005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2 027 628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131 153 580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ECOSØR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 HOLDING AS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Mjøskanten, Stangevegen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994 539 558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