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4e24a7361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a861287144e81"/>
  </p:sldMasterIdLst>
  <p:sldIdLst>
    <p:sldId xmlns:r="http://schemas.openxmlformats.org/officeDocument/2006/relationships" id="256" r:id="R0e499079142144f5"/>
    <p:sldId xmlns:r="http://schemas.openxmlformats.org/officeDocument/2006/relationships" id="257" r:id="R4121a90526b64413"/>
    <p:sldId xmlns:r="http://schemas.openxmlformats.org/officeDocument/2006/relationships" id="258" r:id="Rd80d9304298a41de"/>
    <p:sldId xmlns:r="http://schemas.openxmlformats.org/officeDocument/2006/relationships" id="259" r:id="R6f21806a261345c1"/>
    <p:sldId xmlns:r="http://schemas.openxmlformats.org/officeDocument/2006/relationships" id="260" r:id="R7759bb6a59664995"/>
    <p:sldId xmlns:r="http://schemas.openxmlformats.org/officeDocument/2006/relationships" id="261" r:id="R1b8980f49a6b497b"/>
    <p:sldId xmlns:r="http://schemas.openxmlformats.org/officeDocument/2006/relationships" id="262" r:id="R4a5829b1365e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a861287144e81" /><Relationship Type="http://schemas.openxmlformats.org/officeDocument/2006/relationships/slide" Target="/ppt/slides/slide1.xml" Id="R0e499079142144f5" /><Relationship Type="http://schemas.openxmlformats.org/officeDocument/2006/relationships/slide" Target="/ppt/slides/slide2.xml" Id="R4121a90526b64413" /><Relationship Type="http://schemas.openxmlformats.org/officeDocument/2006/relationships/slide" Target="/ppt/slides/slide3.xml" Id="Rd80d9304298a41de" /><Relationship Type="http://schemas.openxmlformats.org/officeDocument/2006/relationships/slide" Target="/ppt/slides/slide4.xml" Id="R6f21806a261345c1" /><Relationship Type="http://schemas.openxmlformats.org/officeDocument/2006/relationships/slide" Target="/ppt/slides/slide5.xml" Id="R7759bb6a59664995" /><Relationship Type="http://schemas.openxmlformats.org/officeDocument/2006/relationships/slide" Target="/ppt/slides/slide6.xml" Id="R1b8980f49a6b497b" /><Relationship Type="http://schemas.openxmlformats.org/officeDocument/2006/relationships/slide" Target="/ppt/slides/slide7.xml" Id="R4a5829b1365e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79793cb37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f25ed32148d3" /><Relationship Type="http://schemas.openxmlformats.org/officeDocument/2006/relationships/theme" Target="/ppt/slideMasters/theme/theme1.xml" Id="Rcf226b3343c3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4f25ed321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883dbe9c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69df0925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3721e9f5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531a7d61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016d0be0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d4900c861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2fdf87efd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23 371 253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