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2f1f8fc67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9921d22534474"/>
  </p:sldMasterIdLst>
  <p:sldIdLst>
    <p:sldId xmlns:r="http://schemas.openxmlformats.org/officeDocument/2006/relationships" id="256" r:id="R41344b9918bf4bd1"/>
    <p:sldId xmlns:r="http://schemas.openxmlformats.org/officeDocument/2006/relationships" id="257" r:id="Rf9b8f61c08f84115"/>
    <p:sldId xmlns:r="http://schemas.openxmlformats.org/officeDocument/2006/relationships" id="258" r:id="Rb66ca047ec824d89"/>
    <p:sldId xmlns:r="http://schemas.openxmlformats.org/officeDocument/2006/relationships" id="259" r:id="R5d190afda2764da4"/>
    <p:sldId xmlns:r="http://schemas.openxmlformats.org/officeDocument/2006/relationships" id="260" r:id="R4dea3baea3094c7a"/>
    <p:sldId xmlns:r="http://schemas.openxmlformats.org/officeDocument/2006/relationships" id="261" r:id="Rbf7086b04829488f"/>
    <p:sldId xmlns:r="http://schemas.openxmlformats.org/officeDocument/2006/relationships" id="262" r:id="R170059b396bb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9921d22534474" /><Relationship Type="http://schemas.openxmlformats.org/officeDocument/2006/relationships/slide" Target="/ppt/slides/slide1.xml" Id="R41344b9918bf4bd1" /><Relationship Type="http://schemas.openxmlformats.org/officeDocument/2006/relationships/slide" Target="/ppt/slides/slide2.xml" Id="Rf9b8f61c08f84115" /><Relationship Type="http://schemas.openxmlformats.org/officeDocument/2006/relationships/slide" Target="/ppt/slides/slide3.xml" Id="Rb66ca047ec824d89" /><Relationship Type="http://schemas.openxmlformats.org/officeDocument/2006/relationships/slide" Target="/ppt/slides/slide4.xml" Id="R5d190afda2764da4" /><Relationship Type="http://schemas.openxmlformats.org/officeDocument/2006/relationships/slide" Target="/ppt/slides/slide5.xml" Id="R4dea3baea3094c7a" /><Relationship Type="http://schemas.openxmlformats.org/officeDocument/2006/relationships/slide" Target="/ppt/slides/slide6.xml" Id="Rbf7086b04829488f" /><Relationship Type="http://schemas.openxmlformats.org/officeDocument/2006/relationships/slide" Target="/ppt/slides/slide7.xml" Id="R170059b396bb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6d56d1e58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d0bb75904395" /><Relationship Type="http://schemas.openxmlformats.org/officeDocument/2006/relationships/theme" Target="/ppt/slideMasters/theme/theme1.xml" Id="Ra607653bfde4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dd0bb7590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045c30c8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5cfdc3e1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209d750f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fec45946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e2be3871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5af9fb896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29c65ae8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