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1c5015f9b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9d4b765cc434d"/>
  </p:sldMasterIdLst>
  <p:sldIdLst>
    <p:sldId xmlns:r="http://schemas.openxmlformats.org/officeDocument/2006/relationships" id="256" r:id="R4cde1228ebc24957"/>
    <p:sldId xmlns:r="http://schemas.openxmlformats.org/officeDocument/2006/relationships" id="257" r:id="R330183da1edb455b"/>
    <p:sldId xmlns:r="http://schemas.openxmlformats.org/officeDocument/2006/relationships" id="258" r:id="R895626dfc0734f62"/>
    <p:sldId xmlns:r="http://schemas.openxmlformats.org/officeDocument/2006/relationships" id="259" r:id="R14977c12635c46c0"/>
    <p:sldId xmlns:r="http://schemas.openxmlformats.org/officeDocument/2006/relationships" id="260" r:id="Rbf692924e58f4a67"/>
    <p:sldId xmlns:r="http://schemas.openxmlformats.org/officeDocument/2006/relationships" id="261" r:id="R7762f8f4d44d41f6"/>
    <p:sldId xmlns:r="http://schemas.openxmlformats.org/officeDocument/2006/relationships" id="262" r:id="Rd703c3853e80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9d4b765cc434d" /><Relationship Type="http://schemas.openxmlformats.org/officeDocument/2006/relationships/slide" Target="/ppt/slides/slide1.xml" Id="R4cde1228ebc24957" /><Relationship Type="http://schemas.openxmlformats.org/officeDocument/2006/relationships/slide" Target="/ppt/slides/slide2.xml" Id="R330183da1edb455b" /><Relationship Type="http://schemas.openxmlformats.org/officeDocument/2006/relationships/slide" Target="/ppt/slides/slide3.xml" Id="R895626dfc0734f62" /><Relationship Type="http://schemas.openxmlformats.org/officeDocument/2006/relationships/slide" Target="/ppt/slides/slide4.xml" Id="R14977c12635c46c0" /><Relationship Type="http://schemas.openxmlformats.org/officeDocument/2006/relationships/slide" Target="/ppt/slides/slide5.xml" Id="Rbf692924e58f4a67" /><Relationship Type="http://schemas.openxmlformats.org/officeDocument/2006/relationships/slide" Target="/ppt/slides/slide6.xml" Id="R7762f8f4d44d41f6" /><Relationship Type="http://schemas.openxmlformats.org/officeDocument/2006/relationships/slide" Target="/ppt/slides/slide7.xml" Id="Rd703c3853e80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50a3ea1fe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4155d43d64c31" /><Relationship Type="http://schemas.openxmlformats.org/officeDocument/2006/relationships/theme" Target="/ppt/slideMasters/theme/theme1.xml" Id="Rfbfd8d0cc662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4155d43d6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148bf2c7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5e39cd78442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283145a10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a5498b66b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dc3e22e34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760c17f84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96cbc8be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GROUP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32 783 522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125 188 961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136 836 381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