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2631fd30114c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f429174f254eb7"/>
  </p:sldMasterIdLst>
  <p:sldIdLst>
    <p:sldId xmlns:r="http://schemas.openxmlformats.org/officeDocument/2006/relationships" id="256" r:id="Rfdac05debd0544aa"/>
    <p:sldId xmlns:r="http://schemas.openxmlformats.org/officeDocument/2006/relationships" id="257" r:id="Rda2b7f34991f4227"/>
    <p:sldId xmlns:r="http://schemas.openxmlformats.org/officeDocument/2006/relationships" id="258" r:id="Rb962decc17014a7d"/>
    <p:sldId xmlns:r="http://schemas.openxmlformats.org/officeDocument/2006/relationships" id="259" r:id="R403ca1e7b7164325"/>
    <p:sldId xmlns:r="http://schemas.openxmlformats.org/officeDocument/2006/relationships" id="260" r:id="Ra39a5a1fcb284f77"/>
    <p:sldId xmlns:r="http://schemas.openxmlformats.org/officeDocument/2006/relationships" id="261" r:id="R51c5a552909a4dba"/>
    <p:sldId xmlns:r="http://schemas.openxmlformats.org/officeDocument/2006/relationships" id="262" r:id="Rad321e1e115e49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429174f254eb7" /><Relationship Type="http://schemas.openxmlformats.org/officeDocument/2006/relationships/slide" Target="/ppt/slides/slide1.xml" Id="Rfdac05debd0544aa" /><Relationship Type="http://schemas.openxmlformats.org/officeDocument/2006/relationships/slide" Target="/ppt/slides/slide2.xml" Id="Rda2b7f34991f4227" /><Relationship Type="http://schemas.openxmlformats.org/officeDocument/2006/relationships/slide" Target="/ppt/slides/slide3.xml" Id="Rb962decc17014a7d" /><Relationship Type="http://schemas.openxmlformats.org/officeDocument/2006/relationships/slide" Target="/ppt/slides/slide4.xml" Id="R403ca1e7b7164325" /><Relationship Type="http://schemas.openxmlformats.org/officeDocument/2006/relationships/slide" Target="/ppt/slides/slide5.xml" Id="Ra39a5a1fcb284f77" /><Relationship Type="http://schemas.openxmlformats.org/officeDocument/2006/relationships/slide" Target="/ppt/slides/slide6.xml" Id="R51c5a552909a4dba" /><Relationship Type="http://schemas.openxmlformats.org/officeDocument/2006/relationships/slide" Target="/ppt/slides/slide7.xml" Id="Rad321e1e115e49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75167e37248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591d5a87d4ad7" /><Relationship Type="http://schemas.openxmlformats.org/officeDocument/2006/relationships/theme" Target="/ppt/slideMasters/theme/theme1.xml" Id="R93f3f3eba18d4e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591d5a87d4a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3725c29fd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3eade8d3c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7485558d844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b937ac3d24c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921f45a62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2fb11391347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5f63ad52049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LOCUPLETO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LOCUPLETO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9 376 912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9 476 676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LERCHE JON SOFUS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994 606 891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LOCUPLETO HOLDING AS</a:t>
            </a:r>
          </a:p>
        </p:txBody>
      </p:sp>
    </p:spTree>
  </p:cSld>
  <p:clrMapOvr>
    <a:masterClrMapping xmlns:a="http://schemas.openxmlformats.org/drawingml/2006/main"/>
  </p:clrMapOvr>
</p:sld>
</file>