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838ca6c89b47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ed319654394243"/>
  </p:sldMasterIdLst>
  <p:sldIdLst>
    <p:sldId xmlns:r="http://schemas.openxmlformats.org/officeDocument/2006/relationships" id="256" r:id="R8f54a8e5976c4bdf"/>
    <p:sldId xmlns:r="http://schemas.openxmlformats.org/officeDocument/2006/relationships" id="257" r:id="Rfd62253b5f974c07"/>
    <p:sldId xmlns:r="http://schemas.openxmlformats.org/officeDocument/2006/relationships" id="258" r:id="R98106a8687564126"/>
    <p:sldId xmlns:r="http://schemas.openxmlformats.org/officeDocument/2006/relationships" id="259" r:id="R78140c9081bf452e"/>
    <p:sldId xmlns:r="http://schemas.openxmlformats.org/officeDocument/2006/relationships" id="260" r:id="R7e1989ff4d9a4b02"/>
    <p:sldId xmlns:r="http://schemas.openxmlformats.org/officeDocument/2006/relationships" id="261" r:id="R7bf93fa59c8d40b7"/>
    <p:sldId xmlns:r="http://schemas.openxmlformats.org/officeDocument/2006/relationships" id="262" r:id="Re550f2acffe24c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ed319654394243" /><Relationship Type="http://schemas.openxmlformats.org/officeDocument/2006/relationships/slide" Target="/ppt/slides/slide1.xml" Id="R8f54a8e5976c4bdf" /><Relationship Type="http://schemas.openxmlformats.org/officeDocument/2006/relationships/slide" Target="/ppt/slides/slide2.xml" Id="Rfd62253b5f974c07" /><Relationship Type="http://schemas.openxmlformats.org/officeDocument/2006/relationships/slide" Target="/ppt/slides/slide3.xml" Id="R98106a8687564126" /><Relationship Type="http://schemas.openxmlformats.org/officeDocument/2006/relationships/slide" Target="/ppt/slides/slide4.xml" Id="R78140c9081bf452e" /><Relationship Type="http://schemas.openxmlformats.org/officeDocument/2006/relationships/slide" Target="/ppt/slides/slide5.xml" Id="R7e1989ff4d9a4b02" /><Relationship Type="http://schemas.openxmlformats.org/officeDocument/2006/relationships/slide" Target="/ppt/slides/slide6.xml" Id="R7bf93fa59c8d40b7" /><Relationship Type="http://schemas.openxmlformats.org/officeDocument/2006/relationships/slide" Target="/ppt/slides/slide7.xml" Id="Re550f2acffe24c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3cccd28c2e4f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5c624665e4c8f" /><Relationship Type="http://schemas.openxmlformats.org/officeDocument/2006/relationships/theme" Target="/ppt/slideMasters/theme/theme1.xml" Id="Re48175824e2d4a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f5c624665e4c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d9c5e7d1243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2a1ba424d44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ae316fcbb4e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9a65aab114d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5692f135845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375cfb6ff45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5dd8b506c4d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ABC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ABC REVISJON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10 791 232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5 870 681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4 591 558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7 124 157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WULFF YTREDAL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ARNE ANDREASSEN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DØRUM LILLEBAKK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Gauterødveien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3154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994 613 413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