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e23b91367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eeae79aa743ed"/>
  </p:sldMasterIdLst>
  <p:sldIdLst>
    <p:sldId xmlns:r="http://schemas.openxmlformats.org/officeDocument/2006/relationships" id="256" r:id="R5fde6c349ea943a0"/>
    <p:sldId xmlns:r="http://schemas.openxmlformats.org/officeDocument/2006/relationships" id="257" r:id="Rd55ded640ce94e06"/>
    <p:sldId xmlns:r="http://schemas.openxmlformats.org/officeDocument/2006/relationships" id="258" r:id="Ra295d2acd9c94b14"/>
    <p:sldId xmlns:r="http://schemas.openxmlformats.org/officeDocument/2006/relationships" id="259" r:id="Ref7614534a7b4521"/>
    <p:sldId xmlns:r="http://schemas.openxmlformats.org/officeDocument/2006/relationships" id="260" r:id="R152e3826e72c4198"/>
    <p:sldId xmlns:r="http://schemas.openxmlformats.org/officeDocument/2006/relationships" id="261" r:id="Rc638417e12bc45e8"/>
    <p:sldId xmlns:r="http://schemas.openxmlformats.org/officeDocument/2006/relationships" id="262" r:id="R2f36752dfef2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eeae79aa743ed" /><Relationship Type="http://schemas.openxmlformats.org/officeDocument/2006/relationships/slide" Target="/ppt/slides/slide1.xml" Id="R5fde6c349ea943a0" /><Relationship Type="http://schemas.openxmlformats.org/officeDocument/2006/relationships/slide" Target="/ppt/slides/slide2.xml" Id="Rd55ded640ce94e06" /><Relationship Type="http://schemas.openxmlformats.org/officeDocument/2006/relationships/slide" Target="/ppt/slides/slide3.xml" Id="Ra295d2acd9c94b14" /><Relationship Type="http://schemas.openxmlformats.org/officeDocument/2006/relationships/slide" Target="/ppt/slides/slide4.xml" Id="Ref7614534a7b4521" /><Relationship Type="http://schemas.openxmlformats.org/officeDocument/2006/relationships/slide" Target="/ppt/slides/slide5.xml" Id="R152e3826e72c4198" /><Relationship Type="http://schemas.openxmlformats.org/officeDocument/2006/relationships/slide" Target="/ppt/slides/slide6.xml" Id="Rc638417e12bc45e8" /><Relationship Type="http://schemas.openxmlformats.org/officeDocument/2006/relationships/slide" Target="/ppt/slides/slide7.xml" Id="R2f36752dfef2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b27662b03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dac712ca4e74" /><Relationship Type="http://schemas.openxmlformats.org/officeDocument/2006/relationships/theme" Target="/ppt/slideMasters/theme/theme1.xml" Id="Rc9fc7ab0c4f4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fdac712ca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c3a88665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3f091fd4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c3bac541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f40eab85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7c495e0ee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69ee01334f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e998c534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HARMONIUM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HARMONIUM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58 542 989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161 033 560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214 288 504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FREDRIK HODNE ULLTVEIT-MOE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HARMONIUM INVEST AS</a:t>
            </a:r>
          </a:p>
        </p:txBody>
      </p:sp>
    </p:spTree>
  </p:cSld>
  <p:clrMapOvr>
    <a:masterClrMapping xmlns:a="http://schemas.openxmlformats.org/drawingml/2006/main"/>
  </p:clrMapOvr>
</p:sld>
</file>