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3ecc94ca4848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e55cb14d334a0c"/>
  </p:sldMasterIdLst>
  <p:sldIdLst>
    <p:sldId xmlns:r="http://schemas.openxmlformats.org/officeDocument/2006/relationships" id="256" r:id="Ra2159d7d3b1048ab"/>
    <p:sldId xmlns:r="http://schemas.openxmlformats.org/officeDocument/2006/relationships" id="257" r:id="R61de2563f8004d4b"/>
    <p:sldId xmlns:r="http://schemas.openxmlformats.org/officeDocument/2006/relationships" id="258" r:id="R5aebea40759b4319"/>
    <p:sldId xmlns:r="http://schemas.openxmlformats.org/officeDocument/2006/relationships" id="259" r:id="Rd6aed6b4a8c540bf"/>
    <p:sldId xmlns:r="http://schemas.openxmlformats.org/officeDocument/2006/relationships" id="260" r:id="R7398f312bb85473b"/>
    <p:sldId xmlns:r="http://schemas.openxmlformats.org/officeDocument/2006/relationships" id="261" r:id="R9ca81afda60f4246"/>
    <p:sldId xmlns:r="http://schemas.openxmlformats.org/officeDocument/2006/relationships" id="262" r:id="R00cd7ebc17864f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e55cb14d334a0c" /><Relationship Type="http://schemas.openxmlformats.org/officeDocument/2006/relationships/slide" Target="/ppt/slides/slide1.xml" Id="Ra2159d7d3b1048ab" /><Relationship Type="http://schemas.openxmlformats.org/officeDocument/2006/relationships/slide" Target="/ppt/slides/slide2.xml" Id="R61de2563f8004d4b" /><Relationship Type="http://schemas.openxmlformats.org/officeDocument/2006/relationships/slide" Target="/ppt/slides/slide3.xml" Id="R5aebea40759b4319" /><Relationship Type="http://schemas.openxmlformats.org/officeDocument/2006/relationships/slide" Target="/ppt/slides/slide4.xml" Id="Rd6aed6b4a8c540bf" /><Relationship Type="http://schemas.openxmlformats.org/officeDocument/2006/relationships/slide" Target="/ppt/slides/slide5.xml" Id="R7398f312bb85473b" /><Relationship Type="http://schemas.openxmlformats.org/officeDocument/2006/relationships/slide" Target="/ppt/slides/slide6.xml" Id="R9ca81afda60f4246" /><Relationship Type="http://schemas.openxmlformats.org/officeDocument/2006/relationships/slide" Target="/ppt/slides/slide7.xml" Id="R00cd7ebc17864f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6974ceec4d40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8db37e9504ba9" /><Relationship Type="http://schemas.openxmlformats.org/officeDocument/2006/relationships/theme" Target="/ppt/slideMasters/theme/theme1.xml" Id="R023377d346424b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28db37e9504b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5f759b7ea46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24f3927364a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62e06904c4f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f23052e5d41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30e611a3440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610a4fa6840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9ed6c427549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AMFA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AMFA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12 478 720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12 195 441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11 925 639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188 054 180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193 350 743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MARIE FRØSETH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Hopsåsen 13A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5232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994 700 065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