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847c5d4e0548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90e8a64c34b51"/>
  </p:sldMasterIdLst>
  <p:sldIdLst>
    <p:sldId xmlns:r="http://schemas.openxmlformats.org/officeDocument/2006/relationships" id="256" r:id="R1eccd97a056b443d"/>
    <p:sldId xmlns:r="http://schemas.openxmlformats.org/officeDocument/2006/relationships" id="257" r:id="R996de2ec99d94b86"/>
    <p:sldId xmlns:r="http://schemas.openxmlformats.org/officeDocument/2006/relationships" id="258" r:id="Rd76bed5df99a459c"/>
    <p:sldId xmlns:r="http://schemas.openxmlformats.org/officeDocument/2006/relationships" id="259" r:id="R075544522cce4fa8"/>
    <p:sldId xmlns:r="http://schemas.openxmlformats.org/officeDocument/2006/relationships" id="260" r:id="Rbfd66a84bb594110"/>
    <p:sldId xmlns:r="http://schemas.openxmlformats.org/officeDocument/2006/relationships" id="261" r:id="R624308368d3447ba"/>
    <p:sldId xmlns:r="http://schemas.openxmlformats.org/officeDocument/2006/relationships" id="262" r:id="Rf5a7c4470ad044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90e8a64c34b51" /><Relationship Type="http://schemas.openxmlformats.org/officeDocument/2006/relationships/slide" Target="/ppt/slides/slide1.xml" Id="R1eccd97a056b443d" /><Relationship Type="http://schemas.openxmlformats.org/officeDocument/2006/relationships/slide" Target="/ppt/slides/slide2.xml" Id="R996de2ec99d94b86" /><Relationship Type="http://schemas.openxmlformats.org/officeDocument/2006/relationships/slide" Target="/ppt/slides/slide3.xml" Id="Rd76bed5df99a459c" /><Relationship Type="http://schemas.openxmlformats.org/officeDocument/2006/relationships/slide" Target="/ppt/slides/slide4.xml" Id="R075544522cce4fa8" /><Relationship Type="http://schemas.openxmlformats.org/officeDocument/2006/relationships/slide" Target="/ppt/slides/slide5.xml" Id="Rbfd66a84bb594110" /><Relationship Type="http://schemas.openxmlformats.org/officeDocument/2006/relationships/slide" Target="/ppt/slides/slide6.xml" Id="R624308368d3447ba" /><Relationship Type="http://schemas.openxmlformats.org/officeDocument/2006/relationships/slide" Target="/ppt/slides/slide7.xml" Id="Rf5a7c4470ad044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0a79d7f36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ab9cf68354f61" /><Relationship Type="http://schemas.openxmlformats.org/officeDocument/2006/relationships/theme" Target="/ppt/slideMasters/theme/theme1.xml" Id="R1654c1c9b61a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2ab9cf6835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3c93e5182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33305a2e14f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8c0dd90e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ce7b01c084d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f539f5164a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2c836807f49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955d4fa03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SANDBERG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SANDBERG REGNSKAP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8 364 838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2 356 763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6 082 192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7 785 945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HAANSHUUS SANDBERG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OLAV SANDBERG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Destilleriveien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post@sandbergregnskap.no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www.sandbergregnskap.no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994 744 356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