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11bab3a0645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7a0e7491a4a3c"/>
  </p:sldMasterIdLst>
  <p:sldIdLst>
    <p:sldId xmlns:r="http://schemas.openxmlformats.org/officeDocument/2006/relationships" id="256" r:id="R9711828a8240455f"/>
    <p:sldId xmlns:r="http://schemas.openxmlformats.org/officeDocument/2006/relationships" id="257" r:id="R7ee2844027734527"/>
    <p:sldId xmlns:r="http://schemas.openxmlformats.org/officeDocument/2006/relationships" id="258" r:id="R67f68ba326424510"/>
    <p:sldId xmlns:r="http://schemas.openxmlformats.org/officeDocument/2006/relationships" id="259" r:id="Rec70af8d16454975"/>
    <p:sldId xmlns:r="http://schemas.openxmlformats.org/officeDocument/2006/relationships" id="260" r:id="Rf59b64fe491e47e8"/>
    <p:sldId xmlns:r="http://schemas.openxmlformats.org/officeDocument/2006/relationships" id="261" r:id="Rf381f0a8f4614a87"/>
    <p:sldId xmlns:r="http://schemas.openxmlformats.org/officeDocument/2006/relationships" id="262" r:id="Rd759e6a63a95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7a0e7491a4a3c" /><Relationship Type="http://schemas.openxmlformats.org/officeDocument/2006/relationships/slide" Target="/ppt/slides/slide1.xml" Id="R9711828a8240455f" /><Relationship Type="http://schemas.openxmlformats.org/officeDocument/2006/relationships/slide" Target="/ppt/slides/slide2.xml" Id="R7ee2844027734527" /><Relationship Type="http://schemas.openxmlformats.org/officeDocument/2006/relationships/slide" Target="/ppt/slides/slide3.xml" Id="R67f68ba326424510" /><Relationship Type="http://schemas.openxmlformats.org/officeDocument/2006/relationships/slide" Target="/ppt/slides/slide4.xml" Id="Rec70af8d16454975" /><Relationship Type="http://schemas.openxmlformats.org/officeDocument/2006/relationships/slide" Target="/ppt/slides/slide5.xml" Id="Rf59b64fe491e47e8" /><Relationship Type="http://schemas.openxmlformats.org/officeDocument/2006/relationships/slide" Target="/ppt/slides/slide6.xml" Id="Rf381f0a8f4614a87" /><Relationship Type="http://schemas.openxmlformats.org/officeDocument/2006/relationships/slide" Target="/ppt/slides/slide7.xml" Id="Rd759e6a63a95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4f90750b84b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1ec4739ed4c26" /><Relationship Type="http://schemas.openxmlformats.org/officeDocument/2006/relationships/theme" Target="/ppt/slideMasters/theme/theme1.xml" Id="R3f9ba8193a7d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91ec4739ed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833fa22d248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e74bbdec54e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62a23d6794a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ddf67bc6d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20ee543b6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8511ed26042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4a55d11f1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ØKONOMI AS ble etablert [år] og holder til i Flisa.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15 103 147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1 518 507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4 535 020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SPAREBANK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ØSTLIE HJELMERVIK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ØKONOMIRINGEN VÅLER AS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Negardssvingen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www.abutvikling.no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994 745 433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ØKONOMI AS</a:t>
            </a:r>
          </a:p>
        </p:txBody>
      </p:sp>
    </p:spTree>
  </p:cSld>
  <p:clrMapOvr>
    <a:masterClrMapping xmlns:a="http://schemas.openxmlformats.org/drawingml/2006/main"/>
  </p:clrMapOvr>
</p:sld>
</file>