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3b6e922943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f87a8c7fe4480"/>
  </p:sldMasterIdLst>
  <p:sldIdLst>
    <p:sldId xmlns:r="http://schemas.openxmlformats.org/officeDocument/2006/relationships" id="256" r:id="R5810e7496ac74691"/>
    <p:sldId xmlns:r="http://schemas.openxmlformats.org/officeDocument/2006/relationships" id="257" r:id="R8c11474673a74b54"/>
    <p:sldId xmlns:r="http://schemas.openxmlformats.org/officeDocument/2006/relationships" id="258" r:id="R5174b8763d094147"/>
    <p:sldId xmlns:r="http://schemas.openxmlformats.org/officeDocument/2006/relationships" id="259" r:id="R6b31e95865b34894"/>
    <p:sldId xmlns:r="http://schemas.openxmlformats.org/officeDocument/2006/relationships" id="260" r:id="Rdbfdb94516264f21"/>
    <p:sldId xmlns:r="http://schemas.openxmlformats.org/officeDocument/2006/relationships" id="261" r:id="R02f1474b876c413c"/>
    <p:sldId xmlns:r="http://schemas.openxmlformats.org/officeDocument/2006/relationships" id="262" r:id="R72eae177071948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f87a8c7fe4480" /><Relationship Type="http://schemas.openxmlformats.org/officeDocument/2006/relationships/slide" Target="/ppt/slides/slide1.xml" Id="R5810e7496ac74691" /><Relationship Type="http://schemas.openxmlformats.org/officeDocument/2006/relationships/slide" Target="/ppt/slides/slide2.xml" Id="R8c11474673a74b54" /><Relationship Type="http://schemas.openxmlformats.org/officeDocument/2006/relationships/slide" Target="/ppt/slides/slide3.xml" Id="R5174b8763d094147" /><Relationship Type="http://schemas.openxmlformats.org/officeDocument/2006/relationships/slide" Target="/ppt/slides/slide4.xml" Id="R6b31e95865b34894" /><Relationship Type="http://schemas.openxmlformats.org/officeDocument/2006/relationships/slide" Target="/ppt/slides/slide5.xml" Id="Rdbfdb94516264f21" /><Relationship Type="http://schemas.openxmlformats.org/officeDocument/2006/relationships/slide" Target="/ppt/slides/slide6.xml" Id="R02f1474b876c413c" /><Relationship Type="http://schemas.openxmlformats.org/officeDocument/2006/relationships/slide" Target="/ppt/slides/slide7.xml" Id="R72eae177071948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3e3636fc6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4c4ebe4544544" /><Relationship Type="http://schemas.openxmlformats.org/officeDocument/2006/relationships/theme" Target="/ppt/slideMasters/theme/theme1.xml" Id="R1282b13735d643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4c4ebe454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cd5fa1e52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5996cd642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ee2056a3b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f94df44e9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877a92d04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4af5f861b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b7526feb4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INNVÆR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4 241 218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OTTO INNVÆR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994 764 268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