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92865bcb4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9389b76464844"/>
  </p:sldMasterIdLst>
  <p:sldIdLst>
    <p:sldId xmlns:r="http://schemas.openxmlformats.org/officeDocument/2006/relationships" id="256" r:id="R677bb4ebb30e4239"/>
    <p:sldId xmlns:r="http://schemas.openxmlformats.org/officeDocument/2006/relationships" id="257" r:id="Ra4dec9cc3d0c487c"/>
    <p:sldId xmlns:r="http://schemas.openxmlformats.org/officeDocument/2006/relationships" id="258" r:id="R22caaa13bfc64a53"/>
    <p:sldId xmlns:r="http://schemas.openxmlformats.org/officeDocument/2006/relationships" id="259" r:id="R7c16a22cb54b4045"/>
    <p:sldId xmlns:r="http://schemas.openxmlformats.org/officeDocument/2006/relationships" id="260" r:id="Rfc5c1faffe4f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9389b76464844" /><Relationship Type="http://schemas.openxmlformats.org/officeDocument/2006/relationships/slide" Target="/ppt/slides/slide1.xml" Id="R677bb4ebb30e4239" /><Relationship Type="http://schemas.openxmlformats.org/officeDocument/2006/relationships/slide" Target="/ppt/slides/slide2.xml" Id="Ra4dec9cc3d0c487c" /><Relationship Type="http://schemas.openxmlformats.org/officeDocument/2006/relationships/slide" Target="/ppt/slides/slide3.xml" Id="R22caaa13bfc64a53" /><Relationship Type="http://schemas.openxmlformats.org/officeDocument/2006/relationships/slide" Target="/ppt/slides/slide4.xml" Id="R7c16a22cb54b4045" /><Relationship Type="http://schemas.openxmlformats.org/officeDocument/2006/relationships/slide" Target="/ppt/slides/slide5.xml" Id="Rfc5c1faffe4f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068e2693a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d8756a8154259" /><Relationship Type="http://schemas.openxmlformats.org/officeDocument/2006/relationships/theme" Target="/ppt/slideMasters/theme/theme1.xml" Id="R1fb885da58e9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d8756a815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c3e6348e4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9f475f44a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bd774a47e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b9842867f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8eac06570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MÅLLAG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MÅLLAG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Tungesvik, Tongane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994 797 948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MÅLLAG</a:t>
            </a:r>
          </a:p>
        </p:txBody>
      </p:sp>
    </p:spTree>
  </p:cSld>
  <p:clrMapOvr>
    <a:masterClrMapping xmlns:a="http://schemas.openxmlformats.org/drawingml/2006/main"/>
  </p:clrMapOvr>
</p:sld>
</file>