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bd86a12d22b46c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9281b4373304491"/>
  </p:sldMasterIdLst>
  <p:sldIdLst>
    <p:sldId xmlns:r="http://schemas.openxmlformats.org/officeDocument/2006/relationships" id="256" r:id="R60db258699834b66"/>
    <p:sldId xmlns:r="http://schemas.openxmlformats.org/officeDocument/2006/relationships" id="257" r:id="Raf3b5b7dec0e44b7"/>
    <p:sldId xmlns:r="http://schemas.openxmlformats.org/officeDocument/2006/relationships" id="258" r:id="Rfc275da3a0674ca9"/>
    <p:sldId xmlns:r="http://schemas.openxmlformats.org/officeDocument/2006/relationships" id="259" r:id="Rd076e0cb84ad4c0e"/>
    <p:sldId xmlns:r="http://schemas.openxmlformats.org/officeDocument/2006/relationships" id="260" r:id="R7d865492344f485b"/>
    <p:sldId xmlns:r="http://schemas.openxmlformats.org/officeDocument/2006/relationships" id="261" r:id="Rd5fa511726d3444f"/>
    <p:sldId xmlns:r="http://schemas.openxmlformats.org/officeDocument/2006/relationships" id="262" r:id="R414c3858bbe5454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9281b4373304491" /><Relationship Type="http://schemas.openxmlformats.org/officeDocument/2006/relationships/slide" Target="/ppt/slides/slide1.xml" Id="R60db258699834b66" /><Relationship Type="http://schemas.openxmlformats.org/officeDocument/2006/relationships/slide" Target="/ppt/slides/slide2.xml" Id="Raf3b5b7dec0e44b7" /><Relationship Type="http://schemas.openxmlformats.org/officeDocument/2006/relationships/slide" Target="/ppt/slides/slide3.xml" Id="Rfc275da3a0674ca9" /><Relationship Type="http://schemas.openxmlformats.org/officeDocument/2006/relationships/slide" Target="/ppt/slides/slide4.xml" Id="Rd076e0cb84ad4c0e" /><Relationship Type="http://schemas.openxmlformats.org/officeDocument/2006/relationships/slide" Target="/ppt/slides/slide5.xml" Id="R7d865492344f485b" /><Relationship Type="http://schemas.openxmlformats.org/officeDocument/2006/relationships/slide" Target="/ppt/slides/slide6.xml" Id="Rd5fa511726d3444f" /><Relationship Type="http://schemas.openxmlformats.org/officeDocument/2006/relationships/slide" Target="/ppt/slides/slide7.xml" Id="R414c3858bbe5454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8004c41f274477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a26e5afe5041da" /><Relationship Type="http://schemas.openxmlformats.org/officeDocument/2006/relationships/theme" Target="/ppt/slideMasters/theme/theme1.xml" Id="R56d78d712ea5400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da26e5afe5041d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7e229e81684dc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df52dd1831460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2d350d04384a9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99e37feab041d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0804ea68cb442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891492dfa54b2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7adde26ffc433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SÖTA BROR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SÖTA BROR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SÖTA BROR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SÖTA BROR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SÖTA BROR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SÖTA BROR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−6 694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191 336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1 178 004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2 392 706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SÖTA BROR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KÖRLING MATS INGEMAR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SÖTA BROR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Vigvollåsen 87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4635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90 08 62 02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994 858 653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SÖTA BROR AS</a:t>
            </a:r>
          </a:p>
        </p:txBody>
      </p:sp>
    </p:spTree>
  </p:cSld>
  <p:clrMapOvr>
    <a:masterClrMapping xmlns:a="http://schemas.openxmlformats.org/drawingml/2006/main"/>
  </p:clrMapOvr>
</p:sld>
</file>