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61b9c6feb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00d08887a456b"/>
  </p:sldMasterIdLst>
  <p:sldIdLst>
    <p:sldId xmlns:r="http://schemas.openxmlformats.org/officeDocument/2006/relationships" id="256" r:id="R7e9fd9a8278c4eb1"/>
    <p:sldId xmlns:r="http://schemas.openxmlformats.org/officeDocument/2006/relationships" id="257" r:id="Ree2cd20f54194dfb"/>
    <p:sldId xmlns:r="http://schemas.openxmlformats.org/officeDocument/2006/relationships" id="258" r:id="R0ba71084aa794367"/>
    <p:sldId xmlns:r="http://schemas.openxmlformats.org/officeDocument/2006/relationships" id="259" r:id="Re37caedc07644acf"/>
    <p:sldId xmlns:r="http://schemas.openxmlformats.org/officeDocument/2006/relationships" id="260" r:id="R546a13e799dc4fba"/>
    <p:sldId xmlns:r="http://schemas.openxmlformats.org/officeDocument/2006/relationships" id="261" r:id="R439ee390035a4982"/>
    <p:sldId xmlns:r="http://schemas.openxmlformats.org/officeDocument/2006/relationships" id="262" r:id="R8175293a6cd6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00d08887a456b" /><Relationship Type="http://schemas.openxmlformats.org/officeDocument/2006/relationships/slide" Target="/ppt/slides/slide1.xml" Id="R7e9fd9a8278c4eb1" /><Relationship Type="http://schemas.openxmlformats.org/officeDocument/2006/relationships/slide" Target="/ppt/slides/slide2.xml" Id="Ree2cd20f54194dfb" /><Relationship Type="http://schemas.openxmlformats.org/officeDocument/2006/relationships/slide" Target="/ppt/slides/slide3.xml" Id="R0ba71084aa794367" /><Relationship Type="http://schemas.openxmlformats.org/officeDocument/2006/relationships/slide" Target="/ppt/slides/slide4.xml" Id="Re37caedc07644acf" /><Relationship Type="http://schemas.openxmlformats.org/officeDocument/2006/relationships/slide" Target="/ppt/slides/slide5.xml" Id="R546a13e799dc4fba" /><Relationship Type="http://schemas.openxmlformats.org/officeDocument/2006/relationships/slide" Target="/ppt/slides/slide6.xml" Id="R439ee390035a4982" /><Relationship Type="http://schemas.openxmlformats.org/officeDocument/2006/relationships/slide" Target="/ppt/slides/slide7.xml" Id="R8175293a6cd6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e8aa50f68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f242823a408f" /><Relationship Type="http://schemas.openxmlformats.org/officeDocument/2006/relationships/theme" Target="/ppt/slideMasters/theme/theme1.xml" Id="R0faa11d40a08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bf242823a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b71fcbec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f99e8a94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39ac81d3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12171ab5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fdcc1638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4cd1ae36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e7bd2478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